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41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2" name="Picture 2" descr="\\DROBO-FS\QuickDrops\JB\PPTX NG\Droplets\LightingOverlay.png">
            <a:extLst>
              <a:ext uri="{FF2B5EF4-FFF2-40B4-BE49-F238E27FC236}">
                <a16:creationId xmlns:a16="http://schemas.microsoft.com/office/drawing/2014/main" id="{A0FBE40E-3C47-D949-BA33-893313F7B6F9}"/>
              </a:ext>
            </a:extLst>
          </p:cNvPr>
          <p:cNvPicPr>
            <a:picLocks noChangeAspect="1"/>
          </p:cNvPicPr>
          <p:nvPr/>
        </p:nvPicPr>
        <p:blipFill>
          <a:blip r:embed="rId2">
            <a:alphaModFix amt="30000"/>
          </a:blip>
          <a:srcRect/>
          <a:stretch>
            <a:fillRect/>
          </a:stretch>
        </p:blipFill>
        <p:spPr>
          <a:xfrm>
            <a:off x="0" y="0"/>
            <a:ext cx="12192006" cy="6858000"/>
          </a:xfrm>
          <a:prstGeom prst="rect">
            <a:avLst/>
          </a:prstGeom>
          <a:noFill/>
          <a:ln cap="flat">
            <a:noFill/>
          </a:ln>
        </p:spPr>
      </p:pic>
      <p:grpSp>
        <p:nvGrpSpPr>
          <p:cNvPr id="3" name="Group 10">
            <a:extLst>
              <a:ext uri="{FF2B5EF4-FFF2-40B4-BE49-F238E27FC236}">
                <a16:creationId xmlns:a16="http://schemas.microsoft.com/office/drawing/2014/main" id="{2F2C6428-D729-F8FA-2C0F-B62492B5DFF4}"/>
              </a:ext>
            </a:extLst>
          </p:cNvPr>
          <p:cNvGrpSpPr/>
          <p:nvPr/>
        </p:nvGrpSpPr>
        <p:grpSpPr>
          <a:xfrm>
            <a:off x="0" y="0"/>
            <a:ext cx="2305056" cy="6857999"/>
            <a:chOff x="0" y="0"/>
            <a:chExt cx="2305056" cy="6857999"/>
          </a:xfrm>
        </p:grpSpPr>
        <p:sp>
          <p:nvSpPr>
            <p:cNvPr id="4" name="Rectangle 5">
              <a:extLst>
                <a:ext uri="{FF2B5EF4-FFF2-40B4-BE49-F238E27FC236}">
                  <a16:creationId xmlns:a16="http://schemas.microsoft.com/office/drawing/2014/main" id="{CA3848F3-B3ED-3A25-FD72-3D10FF469DE0}"/>
                </a:ext>
              </a:extLst>
            </p:cNvPr>
            <p:cNvSpPr/>
            <p:nvPr/>
          </p:nvSpPr>
          <p:spPr>
            <a:xfrm>
              <a:off x="1209678" y="4764"/>
              <a:ext cx="23810" cy="2181228"/>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 name="Freeform 6">
              <a:extLst>
                <a:ext uri="{FF2B5EF4-FFF2-40B4-BE49-F238E27FC236}">
                  <a16:creationId xmlns:a16="http://schemas.microsoft.com/office/drawing/2014/main" id="{28CDA420-761B-4CFF-FCAA-CAAC6A0E1DDC}"/>
                </a:ext>
              </a:extLst>
            </p:cNvPr>
            <p:cNvSpPr/>
            <p:nvPr/>
          </p:nvSpPr>
          <p:spPr>
            <a:xfrm>
              <a:off x="1128717" y="2176464"/>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6" name="Freeform 7">
              <a:extLst>
                <a:ext uri="{FF2B5EF4-FFF2-40B4-BE49-F238E27FC236}">
                  <a16:creationId xmlns:a16="http://schemas.microsoft.com/office/drawing/2014/main" id="{CFAB24C0-E381-BB6E-207F-78CCE5B4DFE3}"/>
                </a:ext>
              </a:extLst>
            </p:cNvPr>
            <p:cNvSpPr/>
            <p:nvPr/>
          </p:nvSpPr>
          <p:spPr>
            <a:xfrm>
              <a:off x="1123953" y="4021138"/>
              <a:ext cx="190496" cy="188915"/>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7" name="Rectangle 8">
              <a:extLst>
                <a:ext uri="{FF2B5EF4-FFF2-40B4-BE49-F238E27FC236}">
                  <a16:creationId xmlns:a16="http://schemas.microsoft.com/office/drawing/2014/main" id="{E05A29FB-AB68-B896-3970-BFE198D0E494}"/>
                </a:ext>
              </a:extLst>
            </p:cNvPr>
            <p:cNvSpPr/>
            <p:nvPr/>
          </p:nvSpPr>
          <p:spPr>
            <a:xfrm>
              <a:off x="414342" y="9528"/>
              <a:ext cx="28575" cy="4481510"/>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8" name="Freeform 9">
              <a:extLst>
                <a:ext uri="{FF2B5EF4-FFF2-40B4-BE49-F238E27FC236}">
                  <a16:creationId xmlns:a16="http://schemas.microsoft.com/office/drawing/2014/main" id="{51F4A6FE-63F9-85B2-1872-876A8E9D07E3}"/>
                </a:ext>
              </a:extLst>
            </p:cNvPr>
            <p:cNvSpPr/>
            <p:nvPr/>
          </p:nvSpPr>
          <p:spPr>
            <a:xfrm>
              <a:off x="333371" y="448151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9" name="Freeform 10">
              <a:extLst>
                <a:ext uri="{FF2B5EF4-FFF2-40B4-BE49-F238E27FC236}">
                  <a16:creationId xmlns:a16="http://schemas.microsoft.com/office/drawing/2014/main" id="{4E01D6EE-F524-4E56-9B43-4DBF2D78B6B8}"/>
                </a:ext>
              </a:extLst>
            </p:cNvPr>
            <p:cNvSpPr/>
            <p:nvPr/>
          </p:nvSpPr>
          <p:spPr>
            <a:xfrm>
              <a:off x="190496" y="9528"/>
              <a:ext cx="152403" cy="908054"/>
            </a:xfrm>
            <a:custGeom>
              <a:avLst/>
              <a:gdLst>
                <a:gd name="f0" fmla="val w"/>
                <a:gd name="f1" fmla="val h"/>
                <a:gd name="f2" fmla="val 0"/>
                <a:gd name="f3" fmla="val 96"/>
                <a:gd name="f4" fmla="val 572"/>
                <a:gd name="f5" fmla="val 15"/>
                <a:gd name="f6" fmla="val 566"/>
                <a:gd name="f7" fmla="val 81"/>
                <a:gd name="f8" fmla="val 380"/>
                <a:gd name="f9" fmla="val 383"/>
                <a:gd name="f10" fmla="*/ f0 1 96"/>
                <a:gd name="f11" fmla="*/ f1 1 572"/>
                <a:gd name="f12" fmla="+- f4 0 f2"/>
                <a:gd name="f13" fmla="+- f3 0 f2"/>
                <a:gd name="f14" fmla="*/ f13 1 96"/>
                <a:gd name="f15" fmla="*/ f12 1 572"/>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2">
                  <a:moveTo>
                    <a:pt x="f5" y="f4"/>
                  </a:moveTo>
                  <a:lnTo>
                    <a:pt x="f2" y="f6"/>
                  </a:lnTo>
                  <a:lnTo>
                    <a:pt x="f7" y="f8"/>
                  </a:lnTo>
                  <a:lnTo>
                    <a:pt x="f7" y="f2"/>
                  </a:lnTo>
                  <a:lnTo>
                    <a:pt x="f3" y="f2"/>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0" name="Freeform 11">
              <a:extLst>
                <a:ext uri="{FF2B5EF4-FFF2-40B4-BE49-F238E27FC236}">
                  <a16:creationId xmlns:a16="http://schemas.microsoft.com/office/drawing/2014/main" id="{B88C28BC-0EAF-269D-3F24-6A39AEFE690D}"/>
                </a:ext>
              </a:extLst>
            </p:cNvPr>
            <p:cNvSpPr/>
            <p:nvPr/>
          </p:nvSpPr>
          <p:spPr>
            <a:xfrm>
              <a:off x="1290639" y="14292"/>
              <a:ext cx="376239" cy="1801816"/>
            </a:xfrm>
            <a:custGeom>
              <a:avLst/>
              <a:gdLst>
                <a:gd name="f0" fmla="val w"/>
                <a:gd name="f1" fmla="val h"/>
                <a:gd name="f2" fmla="val 0"/>
                <a:gd name="f3" fmla="val 237"/>
                <a:gd name="f4" fmla="val 1135"/>
                <a:gd name="f5" fmla="val 222"/>
                <a:gd name="f6" fmla="val 620"/>
                <a:gd name="f7" fmla="val 18"/>
                <a:gd name="f8" fmla="val 617"/>
                <a:gd name="f9" fmla="val 1129"/>
                <a:gd name="f10" fmla="*/ f0 1 237"/>
                <a:gd name="f11" fmla="*/ f1 1 1135"/>
                <a:gd name="f12" fmla="+- f4 0 f2"/>
                <a:gd name="f13" fmla="+- f3 0 f2"/>
                <a:gd name="f14" fmla="*/ f13 1 237"/>
                <a:gd name="f15" fmla="*/ f12 1 113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37" h="1135">
                  <a:moveTo>
                    <a:pt x="f5" y="f4"/>
                  </a:moveTo>
                  <a:lnTo>
                    <a:pt x="f2" y="f6"/>
                  </a:lnTo>
                  <a:lnTo>
                    <a:pt x="f2" y="f2"/>
                  </a:lnTo>
                  <a:lnTo>
                    <a:pt x="f7" y="f2"/>
                  </a:lnTo>
                  <a:lnTo>
                    <a:pt x="f7" y="f8"/>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1" name="Freeform 12">
              <a:extLst>
                <a:ext uri="{FF2B5EF4-FFF2-40B4-BE49-F238E27FC236}">
                  <a16:creationId xmlns:a16="http://schemas.microsoft.com/office/drawing/2014/main" id="{7F125A3A-B974-DFCD-79E1-1D261E197746}"/>
                </a:ext>
              </a:extLst>
            </p:cNvPr>
            <p:cNvSpPr/>
            <p:nvPr/>
          </p:nvSpPr>
          <p:spPr>
            <a:xfrm>
              <a:off x="1600200" y="1801816"/>
              <a:ext cx="190496" cy="188915"/>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2" name="Freeform 13">
              <a:extLst>
                <a:ext uri="{FF2B5EF4-FFF2-40B4-BE49-F238E27FC236}">
                  <a16:creationId xmlns:a16="http://schemas.microsoft.com/office/drawing/2014/main" id="{30422411-AC19-A2E8-A1BC-75632BF3D066}"/>
                </a:ext>
              </a:extLst>
            </p:cNvPr>
            <p:cNvSpPr/>
            <p:nvPr/>
          </p:nvSpPr>
          <p:spPr>
            <a:xfrm>
              <a:off x="1381128" y="9528"/>
              <a:ext cx="371475" cy="1425577"/>
            </a:xfrm>
            <a:custGeom>
              <a:avLst/>
              <a:gdLst>
                <a:gd name="f0" fmla="val w"/>
                <a:gd name="f1" fmla="val h"/>
                <a:gd name="f2" fmla="val 0"/>
                <a:gd name="f3" fmla="val 234"/>
                <a:gd name="f4" fmla="val 898"/>
                <a:gd name="f5" fmla="val 219"/>
                <a:gd name="f6" fmla="val 383"/>
                <a:gd name="f7" fmla="val 15"/>
                <a:gd name="f8" fmla="val 380"/>
                <a:gd name="f9" fmla="val 892"/>
                <a:gd name="f10" fmla="*/ f0 1 234"/>
                <a:gd name="f11" fmla="*/ f1 1 898"/>
                <a:gd name="f12" fmla="+- f4 0 f2"/>
                <a:gd name="f13" fmla="+- f3 0 f2"/>
                <a:gd name="f14" fmla="*/ f13 1 234"/>
                <a:gd name="f15" fmla="*/ f12 1 898"/>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34" h="898">
                  <a:moveTo>
                    <a:pt x="f5" y="f4"/>
                  </a:moveTo>
                  <a:lnTo>
                    <a:pt x="f2" y="f6"/>
                  </a:lnTo>
                  <a:lnTo>
                    <a:pt x="f2" y="f2"/>
                  </a:lnTo>
                  <a:lnTo>
                    <a:pt x="f7" y="f2"/>
                  </a:lnTo>
                  <a:lnTo>
                    <a:pt x="f7" y="f8"/>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3" name="Freeform 14">
              <a:extLst>
                <a:ext uri="{FF2B5EF4-FFF2-40B4-BE49-F238E27FC236}">
                  <a16:creationId xmlns:a16="http://schemas.microsoft.com/office/drawing/2014/main" id="{2DC78C6B-A2A3-6C2C-EECF-302F3129B964}"/>
                </a:ext>
              </a:extLst>
            </p:cNvPr>
            <p:cNvSpPr/>
            <p:nvPr/>
          </p:nvSpPr>
          <p:spPr>
            <a:xfrm>
              <a:off x="1643067" y="0"/>
              <a:ext cx="152403" cy="912808"/>
            </a:xfrm>
            <a:custGeom>
              <a:avLst/>
              <a:gdLst>
                <a:gd name="f0" fmla="val w"/>
                <a:gd name="f1" fmla="val h"/>
                <a:gd name="f2" fmla="val 0"/>
                <a:gd name="f3" fmla="val 96"/>
                <a:gd name="f4" fmla="val 575"/>
                <a:gd name="f5" fmla="val 78"/>
                <a:gd name="f6" fmla="val 192"/>
                <a:gd name="f7" fmla="val 6"/>
                <a:gd name="f8" fmla="val 15"/>
                <a:gd name="f9" fmla="val 189"/>
                <a:gd name="f10" fmla="*/ f0 1 96"/>
                <a:gd name="f11" fmla="*/ f1 1 575"/>
                <a:gd name="f12" fmla="+- f4 0 f2"/>
                <a:gd name="f13" fmla="+- f3 0 f2"/>
                <a:gd name="f14" fmla="*/ f13 1 96"/>
                <a:gd name="f15" fmla="*/ f12 1 57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5">
                  <a:moveTo>
                    <a:pt x="f3" y="f4"/>
                  </a:moveTo>
                  <a:lnTo>
                    <a:pt x="f5" y="f4"/>
                  </a:lnTo>
                  <a:lnTo>
                    <a:pt x="f5" y="f6"/>
                  </a:lnTo>
                  <a:lnTo>
                    <a:pt x="f2" y="f7"/>
                  </a:lnTo>
                  <a:lnTo>
                    <a:pt x="f8" y="f2"/>
                  </a:lnTo>
                  <a:lnTo>
                    <a:pt x="f3" y="f9"/>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4" name="Freeform 15">
              <a:extLst>
                <a:ext uri="{FF2B5EF4-FFF2-40B4-BE49-F238E27FC236}">
                  <a16:creationId xmlns:a16="http://schemas.microsoft.com/office/drawing/2014/main" id="{0F46C257-90CC-49A6-0733-1EBEB88E911A}"/>
                </a:ext>
              </a:extLst>
            </p:cNvPr>
            <p:cNvSpPr/>
            <p:nvPr/>
          </p:nvSpPr>
          <p:spPr>
            <a:xfrm>
              <a:off x="1685925" y="1420813"/>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5" name="Freeform 16">
              <a:extLst>
                <a:ext uri="{FF2B5EF4-FFF2-40B4-BE49-F238E27FC236}">
                  <a16:creationId xmlns:a16="http://schemas.microsoft.com/office/drawing/2014/main" id="{BCE13398-B574-21A5-9E13-E694EA432E65}"/>
                </a:ext>
              </a:extLst>
            </p:cNvPr>
            <p:cNvSpPr/>
            <p:nvPr/>
          </p:nvSpPr>
          <p:spPr>
            <a:xfrm>
              <a:off x="1685925" y="90329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6" name="Freeform 17">
              <a:extLst>
                <a:ext uri="{FF2B5EF4-FFF2-40B4-BE49-F238E27FC236}">
                  <a16:creationId xmlns:a16="http://schemas.microsoft.com/office/drawing/2014/main" id="{45D352F1-043C-F57E-24D0-5C0F8320B9C2}"/>
                </a:ext>
              </a:extLst>
            </p:cNvPr>
            <p:cNvSpPr/>
            <p:nvPr/>
          </p:nvSpPr>
          <p:spPr>
            <a:xfrm>
              <a:off x="1743075" y="4764"/>
              <a:ext cx="419096" cy="522286"/>
            </a:xfrm>
            <a:custGeom>
              <a:avLst/>
              <a:gdLst>
                <a:gd name="f0" fmla="val w"/>
                <a:gd name="f1" fmla="val h"/>
                <a:gd name="f2" fmla="val 0"/>
                <a:gd name="f3" fmla="val 264"/>
                <a:gd name="f4" fmla="val 329"/>
                <a:gd name="f5" fmla="val 252"/>
                <a:gd name="f6" fmla="val 45"/>
                <a:gd name="f7" fmla="val 120"/>
                <a:gd name="f8" fmla="val 6"/>
                <a:gd name="f9" fmla="val 15"/>
                <a:gd name="f10" fmla="val 60"/>
                <a:gd name="f11" fmla="val 111"/>
                <a:gd name="f12" fmla="val 317"/>
                <a:gd name="f13" fmla="*/ f0 1 264"/>
                <a:gd name="f14" fmla="*/ f1 1 329"/>
                <a:gd name="f15" fmla="+- f4 0 f2"/>
                <a:gd name="f16" fmla="+- f3 0 f2"/>
                <a:gd name="f17" fmla="*/ f16 1 264"/>
                <a:gd name="f18" fmla="*/ f15 1 329"/>
                <a:gd name="f19" fmla="*/ 0 1 f17"/>
                <a:gd name="f20" fmla="*/ f3 1 f17"/>
                <a:gd name="f21" fmla="*/ 0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264" h="329">
                  <a:moveTo>
                    <a:pt x="f5" y="f4"/>
                  </a:moveTo>
                  <a:lnTo>
                    <a:pt x="f6" y="f7"/>
                  </a:lnTo>
                  <a:lnTo>
                    <a:pt x="f2" y="f8"/>
                  </a:lnTo>
                  <a:lnTo>
                    <a:pt x="f9" y="f2"/>
                  </a:lnTo>
                  <a:lnTo>
                    <a:pt x="f10" y="f11"/>
                  </a:lnTo>
                  <a:lnTo>
                    <a:pt x="f3" y="f12"/>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7" name="Freeform 18">
              <a:extLst>
                <a:ext uri="{FF2B5EF4-FFF2-40B4-BE49-F238E27FC236}">
                  <a16:creationId xmlns:a16="http://schemas.microsoft.com/office/drawing/2014/main" id="{3B7D8661-E665-A26A-BC35-5FCAA91167DD}"/>
                </a:ext>
              </a:extLst>
            </p:cNvPr>
            <p:cNvSpPr/>
            <p:nvPr/>
          </p:nvSpPr>
          <p:spPr>
            <a:xfrm>
              <a:off x="2119314" y="488947"/>
              <a:ext cx="161921" cy="147639"/>
            </a:xfrm>
            <a:custGeom>
              <a:avLst/>
              <a:gdLst>
                <a:gd name="f0" fmla="val w"/>
                <a:gd name="f1" fmla="val h"/>
                <a:gd name="f2" fmla="val 0"/>
                <a:gd name="f3" fmla="val 34"/>
                <a:gd name="f4" fmla="val 31"/>
                <a:gd name="f5" fmla="val 17"/>
                <a:gd name="f6" fmla="val 13"/>
                <a:gd name="f7" fmla="val 9"/>
                <a:gd name="f8" fmla="val 30"/>
                <a:gd name="f9" fmla="val 6"/>
                <a:gd name="f10" fmla="val 27"/>
                <a:gd name="f11" fmla="val 20"/>
                <a:gd name="f12" fmla="val 10"/>
                <a:gd name="f13" fmla="val 4"/>
                <a:gd name="f14" fmla="val 1"/>
                <a:gd name="f15" fmla="val 21"/>
                <a:gd name="f16" fmla="val 25"/>
                <a:gd name="f17" fmla="val 28"/>
                <a:gd name="f18" fmla="val 14"/>
                <a:gd name="f19" fmla="val 11"/>
                <a:gd name="f20" fmla="val 5"/>
                <a:gd name="f21" fmla="val 7"/>
                <a:gd name="f22" fmla="val 12"/>
                <a:gd name="f23" fmla="val 19"/>
                <a:gd name="f24" fmla="val 24"/>
                <a:gd name="f25" fmla="val 26"/>
                <a:gd name="f26" fmla="val 23"/>
                <a:gd name="f27" fmla="*/ f0 1 34"/>
                <a:gd name="f28" fmla="*/ f1 1 31"/>
                <a:gd name="f29" fmla="+- f4 0 f2"/>
                <a:gd name="f30" fmla="+- f3 0 f2"/>
                <a:gd name="f31" fmla="*/ f30 1 34"/>
                <a:gd name="f32" fmla="*/ f29 1 31"/>
                <a:gd name="f33" fmla="*/ 0 1 f31"/>
                <a:gd name="f34" fmla="*/ f3 1 f31"/>
                <a:gd name="f35" fmla="*/ 0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34" h="31">
                  <a:moveTo>
                    <a:pt x="f5" y="f4"/>
                  </a:moveTo>
                  <a:cubicBezTo>
                    <a:pt x="f6" y="f4"/>
                    <a:pt x="f7" y="f8"/>
                    <a:pt x="f9" y="f10"/>
                  </a:cubicBezTo>
                  <a:cubicBezTo>
                    <a:pt x="f2" y="f11"/>
                    <a:pt x="f2" y="f12"/>
                    <a:pt x="f9" y="f13"/>
                  </a:cubicBezTo>
                  <a:cubicBezTo>
                    <a:pt x="f7" y="f14"/>
                    <a:pt x="f6" y="f2"/>
                    <a:pt x="f5" y="f2"/>
                  </a:cubicBezTo>
                  <a:cubicBezTo>
                    <a:pt x="f15" y="f2"/>
                    <a:pt x="f16" y="f14"/>
                    <a:pt x="f17" y="f13"/>
                  </a:cubicBezTo>
                  <a:cubicBezTo>
                    <a:pt x="f3" y="f12"/>
                    <a:pt x="f3" y="f11"/>
                    <a:pt x="f17" y="f10"/>
                  </a:cubicBezTo>
                  <a:cubicBezTo>
                    <a:pt x="f16" y="f8"/>
                    <a:pt x="f15" y="f4"/>
                    <a:pt x="f5" y="f4"/>
                  </a:cubicBezTo>
                  <a:close/>
                  <a:moveTo>
                    <a:pt x="f5" y="f13"/>
                  </a:moveTo>
                  <a:cubicBezTo>
                    <a:pt x="f18" y="f13"/>
                    <a:pt x="f19" y="f20"/>
                    <a:pt x="f7" y="f21"/>
                  </a:cubicBezTo>
                  <a:cubicBezTo>
                    <a:pt x="f13" y="f22"/>
                    <a:pt x="f13" y="f23"/>
                    <a:pt x="f7" y="f24"/>
                  </a:cubicBezTo>
                  <a:cubicBezTo>
                    <a:pt x="f19" y="f25"/>
                    <a:pt x="f18" y="f10"/>
                    <a:pt x="f5" y="f10"/>
                  </a:cubicBezTo>
                  <a:cubicBezTo>
                    <a:pt x="f11" y="f10"/>
                    <a:pt x="f26" y="f25"/>
                    <a:pt x="f16" y="f24"/>
                  </a:cubicBezTo>
                  <a:cubicBezTo>
                    <a:pt x="f8" y="f23"/>
                    <a:pt x="f8" y="f22"/>
                    <a:pt x="f16" y="f21"/>
                  </a:cubicBezTo>
                  <a:cubicBezTo>
                    <a:pt x="f26" y="f20"/>
                    <a:pt x="f11" y="f13"/>
                    <a:pt x="f5" y="f13"/>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8" name="Freeform 19">
              <a:extLst>
                <a:ext uri="{FF2B5EF4-FFF2-40B4-BE49-F238E27FC236}">
                  <a16:creationId xmlns:a16="http://schemas.microsoft.com/office/drawing/2014/main" id="{25E4F6D1-3680-0C06-A648-8AC6588F9B8B}"/>
                </a:ext>
              </a:extLst>
            </p:cNvPr>
            <p:cNvSpPr/>
            <p:nvPr/>
          </p:nvSpPr>
          <p:spPr>
            <a:xfrm>
              <a:off x="952503" y="4764"/>
              <a:ext cx="152403" cy="908054"/>
            </a:xfrm>
            <a:custGeom>
              <a:avLst/>
              <a:gdLst>
                <a:gd name="f0" fmla="val w"/>
                <a:gd name="f1" fmla="val h"/>
                <a:gd name="f2" fmla="val 0"/>
                <a:gd name="f3" fmla="val 96"/>
                <a:gd name="f4" fmla="val 572"/>
                <a:gd name="f5" fmla="val 15"/>
                <a:gd name="f6" fmla="val 189"/>
                <a:gd name="f7" fmla="val 81"/>
                <a:gd name="f8" fmla="val 6"/>
                <a:gd name="f9" fmla="val 192"/>
                <a:gd name="f10" fmla="*/ f0 1 96"/>
                <a:gd name="f11" fmla="*/ f1 1 572"/>
                <a:gd name="f12" fmla="+- f4 0 f2"/>
                <a:gd name="f13" fmla="+- f3 0 f2"/>
                <a:gd name="f14" fmla="*/ f13 1 96"/>
                <a:gd name="f15" fmla="*/ f12 1 572"/>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2">
                  <a:moveTo>
                    <a:pt x="f5" y="f4"/>
                  </a:moveTo>
                  <a:lnTo>
                    <a:pt x="f2" y="f4"/>
                  </a:lnTo>
                  <a:lnTo>
                    <a:pt x="f2" y="f6"/>
                  </a:lnTo>
                  <a:lnTo>
                    <a:pt x="f7" y="f2"/>
                  </a:lnTo>
                  <a:lnTo>
                    <a:pt x="f3" y="f8"/>
                  </a:lnTo>
                  <a:lnTo>
                    <a:pt x="f5"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9" name="Freeform 20">
              <a:extLst>
                <a:ext uri="{FF2B5EF4-FFF2-40B4-BE49-F238E27FC236}">
                  <a16:creationId xmlns:a16="http://schemas.microsoft.com/office/drawing/2014/main" id="{C6E99D5A-0134-3FE2-BFB0-ADDD099CDB07}"/>
                </a:ext>
              </a:extLst>
            </p:cNvPr>
            <p:cNvSpPr/>
            <p:nvPr/>
          </p:nvSpPr>
          <p:spPr>
            <a:xfrm>
              <a:off x="866778" y="903290"/>
              <a:ext cx="190496" cy="190496"/>
            </a:xfrm>
            <a:custGeom>
              <a:avLst/>
              <a:gdLst>
                <a:gd name="f0" fmla="val w"/>
                <a:gd name="f1" fmla="val h"/>
                <a:gd name="f2" fmla="val 0"/>
                <a:gd name="f3" fmla="val 40"/>
                <a:gd name="f4" fmla="val 20"/>
                <a:gd name="f5" fmla="val 9"/>
                <a:gd name="f6" fmla="val 31"/>
                <a:gd name="f7" fmla="val 4"/>
                <a:gd name="f8" fmla="val 11"/>
                <a:gd name="f9" fmla="val 12"/>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0" name="Freeform 21">
              <a:extLst>
                <a:ext uri="{FF2B5EF4-FFF2-40B4-BE49-F238E27FC236}">
                  <a16:creationId xmlns:a16="http://schemas.microsoft.com/office/drawing/2014/main" id="{F5C48115-DA91-A88E-C5E1-3199ECEB18DA}"/>
                </a:ext>
              </a:extLst>
            </p:cNvPr>
            <p:cNvSpPr/>
            <p:nvPr/>
          </p:nvSpPr>
          <p:spPr>
            <a:xfrm>
              <a:off x="890589" y="1554159"/>
              <a:ext cx="190496" cy="190496"/>
            </a:xfrm>
            <a:custGeom>
              <a:avLst/>
              <a:gdLst>
                <a:gd name="f0" fmla="val w"/>
                <a:gd name="f1" fmla="val h"/>
                <a:gd name="f2" fmla="val 0"/>
                <a:gd name="f3" fmla="val 40"/>
                <a:gd name="f4" fmla="val 20"/>
                <a:gd name="f5" fmla="val 9"/>
                <a:gd name="f6" fmla="val 31"/>
                <a:gd name="f7" fmla="val 4"/>
                <a:gd name="f8" fmla="val 11"/>
                <a:gd name="f9" fmla="val 28"/>
                <a:gd name="f10" fmla="val 36"/>
                <a:gd name="f11" fmla="val 29"/>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1" name="Freeform 22">
              <a:extLst>
                <a:ext uri="{FF2B5EF4-FFF2-40B4-BE49-F238E27FC236}">
                  <a16:creationId xmlns:a16="http://schemas.microsoft.com/office/drawing/2014/main" id="{18BC085A-70AD-47D8-A9A1-C0DFDE627194}"/>
                </a:ext>
              </a:extLst>
            </p:cNvPr>
            <p:cNvSpPr/>
            <p:nvPr/>
          </p:nvSpPr>
          <p:spPr>
            <a:xfrm>
              <a:off x="738185" y="5622929"/>
              <a:ext cx="338135" cy="1216023"/>
            </a:xfrm>
            <a:custGeom>
              <a:avLst/>
              <a:gdLst>
                <a:gd name="f0" fmla="val w"/>
                <a:gd name="f1" fmla="val h"/>
                <a:gd name="f2" fmla="val 0"/>
                <a:gd name="f3" fmla="val 213"/>
                <a:gd name="f4" fmla="val 766"/>
                <a:gd name="f5" fmla="val 195"/>
                <a:gd name="f6" fmla="val 464"/>
                <a:gd name="f7" fmla="val 6"/>
                <a:gd name="f8" fmla="val 12"/>
                <a:gd name="f9" fmla="val 461"/>
                <a:gd name="f10" fmla="*/ f0 1 213"/>
                <a:gd name="f11" fmla="*/ f1 1 766"/>
                <a:gd name="f12" fmla="+- f4 0 f2"/>
                <a:gd name="f13" fmla="+- f3 0 f2"/>
                <a:gd name="f14" fmla="*/ f13 1 213"/>
                <a:gd name="f15" fmla="*/ f12 1 766"/>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13" h="766">
                  <a:moveTo>
                    <a:pt x="f3" y="f4"/>
                  </a:moveTo>
                  <a:lnTo>
                    <a:pt x="f5" y="f4"/>
                  </a:lnTo>
                  <a:lnTo>
                    <a:pt x="f5" y="f6"/>
                  </a:lnTo>
                  <a:lnTo>
                    <a:pt x="f2" y="f7"/>
                  </a:lnTo>
                  <a:lnTo>
                    <a:pt x="f8" y="f2"/>
                  </a:lnTo>
                  <a:lnTo>
                    <a:pt x="f3" y="f9"/>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2" name="Freeform 23">
              <a:extLst>
                <a:ext uri="{FF2B5EF4-FFF2-40B4-BE49-F238E27FC236}">
                  <a16:creationId xmlns:a16="http://schemas.microsoft.com/office/drawing/2014/main" id="{EC32562E-CCE9-F535-8F65-A8564AE7E36D}"/>
                </a:ext>
              </a:extLst>
            </p:cNvPr>
            <p:cNvSpPr/>
            <p:nvPr/>
          </p:nvSpPr>
          <p:spPr>
            <a:xfrm>
              <a:off x="647696" y="5480054"/>
              <a:ext cx="157167" cy="157167"/>
            </a:xfrm>
            <a:custGeom>
              <a:avLst/>
              <a:gdLst>
                <a:gd name="f0" fmla="val w"/>
                <a:gd name="f1" fmla="val h"/>
                <a:gd name="f2" fmla="val 0"/>
                <a:gd name="f3" fmla="val 33"/>
                <a:gd name="f4" fmla="val 17"/>
                <a:gd name="f5" fmla="val 8"/>
                <a:gd name="f6" fmla="val 26"/>
                <a:gd name="f7" fmla="val 4"/>
                <a:gd name="f8" fmla="val 10"/>
                <a:gd name="f9" fmla="val 24"/>
                <a:gd name="f10" fmla="val 29"/>
                <a:gd name="f11" fmla="val 23"/>
                <a:gd name="f12" fmla="*/ f0 1 33"/>
                <a:gd name="f13" fmla="*/ f1 1 33"/>
                <a:gd name="f14" fmla="+- f3 0 f2"/>
                <a:gd name="f15" fmla="*/ f14 1 33"/>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33" h="33">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3" name="Freeform 24">
              <a:extLst>
                <a:ext uri="{FF2B5EF4-FFF2-40B4-BE49-F238E27FC236}">
                  <a16:creationId xmlns:a16="http://schemas.microsoft.com/office/drawing/2014/main" id="{6AD6B0A8-85B1-C2F5-D99B-EDBB71BBA29C}"/>
                </a:ext>
              </a:extLst>
            </p:cNvPr>
            <p:cNvSpPr/>
            <p:nvPr/>
          </p:nvSpPr>
          <p:spPr>
            <a:xfrm>
              <a:off x="66678" y="903290"/>
              <a:ext cx="190496" cy="190496"/>
            </a:xfrm>
            <a:custGeom>
              <a:avLst/>
              <a:gdLst>
                <a:gd name="f0" fmla="val w"/>
                <a:gd name="f1" fmla="val h"/>
                <a:gd name="f2" fmla="val 0"/>
                <a:gd name="f3" fmla="val 40"/>
                <a:gd name="f4" fmla="val 20"/>
                <a:gd name="f5" fmla="val 9"/>
                <a:gd name="f6" fmla="val 31"/>
                <a:gd name="f7" fmla="val 32"/>
                <a:gd name="f8" fmla="val 4"/>
                <a:gd name="f9" fmla="val 12"/>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7" y="f2"/>
                    <a:pt x="f3" y="f5"/>
                    <a:pt x="f3" y="f4"/>
                  </a:cubicBezTo>
                  <a:cubicBezTo>
                    <a:pt x="f3" y="f6"/>
                    <a:pt x="f7" y="f3"/>
                    <a:pt x="f4" y="f3"/>
                  </a:cubicBezTo>
                  <a:close/>
                  <a:moveTo>
                    <a:pt x="f4" y="f8"/>
                  </a:moveTo>
                  <a:cubicBezTo>
                    <a:pt x="f9" y="f8"/>
                    <a:pt x="f8" y="f9"/>
                    <a:pt x="f8" y="f4"/>
                  </a:cubicBezTo>
                  <a:cubicBezTo>
                    <a:pt x="f8" y="f10"/>
                    <a:pt x="f9" y="f11"/>
                    <a:pt x="f4" y="f11"/>
                  </a:cubicBezTo>
                  <a:cubicBezTo>
                    <a:pt x="f10" y="f11"/>
                    <a:pt x="f11" y="f10"/>
                    <a:pt x="f11" y="f4"/>
                  </a:cubicBezTo>
                  <a:cubicBezTo>
                    <a:pt x="f11" y="f9"/>
                    <a:pt x="f10" y="f8"/>
                    <a:pt x="f4" y="f8"/>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4" name="Freeform 25">
              <a:extLst>
                <a:ext uri="{FF2B5EF4-FFF2-40B4-BE49-F238E27FC236}">
                  <a16:creationId xmlns:a16="http://schemas.microsoft.com/office/drawing/2014/main" id="{B37963FD-8769-3E67-D359-970EA94DAB76}"/>
                </a:ext>
              </a:extLst>
            </p:cNvPr>
            <p:cNvSpPr/>
            <p:nvPr/>
          </p:nvSpPr>
          <p:spPr>
            <a:xfrm>
              <a:off x="0" y="3897309"/>
              <a:ext cx="133346" cy="266703"/>
            </a:xfrm>
            <a:custGeom>
              <a:avLst/>
              <a:gdLst>
                <a:gd name="f0" fmla="val w"/>
                <a:gd name="f1" fmla="val h"/>
                <a:gd name="f2" fmla="val 0"/>
                <a:gd name="f3" fmla="val 84"/>
                <a:gd name="f4" fmla="val 168"/>
                <a:gd name="f5" fmla="val 69"/>
                <a:gd name="f6" fmla="val 6"/>
                <a:gd name="f7" fmla="val 12"/>
                <a:gd name="f8" fmla="val 162"/>
                <a:gd name="f9" fmla="*/ f0 1 84"/>
                <a:gd name="f10" fmla="*/ f1 1 168"/>
                <a:gd name="f11" fmla="+- f4 0 f2"/>
                <a:gd name="f12" fmla="+- f3 0 f2"/>
                <a:gd name="f13" fmla="*/ f12 1 84"/>
                <a:gd name="f14" fmla="*/ f11 1 168"/>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84" h="168">
                  <a:moveTo>
                    <a:pt x="f5" y="f4"/>
                  </a:moveTo>
                  <a:lnTo>
                    <a:pt x="f2" y="f6"/>
                  </a:lnTo>
                  <a:lnTo>
                    <a:pt x="f7" y="f2"/>
                  </a:lnTo>
                  <a:lnTo>
                    <a:pt x="f3" y="f8"/>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5" name="Freeform 26">
              <a:extLst>
                <a:ext uri="{FF2B5EF4-FFF2-40B4-BE49-F238E27FC236}">
                  <a16:creationId xmlns:a16="http://schemas.microsoft.com/office/drawing/2014/main" id="{24919652-C9F1-6D70-27DE-5B384DC4BA4C}"/>
                </a:ext>
              </a:extLst>
            </p:cNvPr>
            <p:cNvSpPr/>
            <p:nvPr/>
          </p:nvSpPr>
          <p:spPr>
            <a:xfrm>
              <a:off x="66678" y="4149720"/>
              <a:ext cx="190496" cy="188915"/>
            </a:xfrm>
            <a:custGeom>
              <a:avLst/>
              <a:gdLst>
                <a:gd name="f0" fmla="val w"/>
                <a:gd name="f1" fmla="val h"/>
                <a:gd name="f2" fmla="val 0"/>
                <a:gd name="f3" fmla="val 40"/>
                <a:gd name="f4" fmla="val 20"/>
                <a:gd name="f5" fmla="val 9"/>
                <a:gd name="f6" fmla="val 31"/>
                <a:gd name="f7" fmla="val 4"/>
                <a:gd name="f8" fmla="val 11"/>
                <a:gd name="f9" fmla="val 28"/>
                <a:gd name="f10" fmla="val 36"/>
                <a:gd name="f11" fmla="val 29"/>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6" name="Freeform 27">
              <a:extLst>
                <a:ext uri="{FF2B5EF4-FFF2-40B4-BE49-F238E27FC236}">
                  <a16:creationId xmlns:a16="http://schemas.microsoft.com/office/drawing/2014/main" id="{9C95FB81-4A1C-618D-EFB1-D0E023CAA056}"/>
                </a:ext>
              </a:extLst>
            </p:cNvPr>
            <p:cNvSpPr/>
            <p:nvPr/>
          </p:nvSpPr>
          <p:spPr>
            <a:xfrm>
              <a:off x="0" y="1644648"/>
              <a:ext cx="133346" cy="269876"/>
            </a:xfrm>
            <a:custGeom>
              <a:avLst/>
              <a:gdLst>
                <a:gd name="f0" fmla="val w"/>
                <a:gd name="f1" fmla="val h"/>
                <a:gd name="f2" fmla="val 0"/>
                <a:gd name="f3" fmla="val 84"/>
                <a:gd name="f4" fmla="val 170"/>
                <a:gd name="f5" fmla="val 12"/>
                <a:gd name="f6" fmla="val 164"/>
                <a:gd name="f7" fmla="val 69"/>
                <a:gd name="f8" fmla="val 6"/>
                <a:gd name="f9" fmla="*/ f0 1 84"/>
                <a:gd name="f10" fmla="*/ f1 1 170"/>
                <a:gd name="f11" fmla="+- f4 0 f2"/>
                <a:gd name="f12" fmla="+- f3 0 f2"/>
                <a:gd name="f13" fmla="*/ f12 1 84"/>
                <a:gd name="f14" fmla="*/ f11 1 170"/>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84" h="170">
                  <a:moveTo>
                    <a:pt x="f5" y="f4"/>
                  </a:moveTo>
                  <a:lnTo>
                    <a:pt x="f2" y="f6"/>
                  </a:lnTo>
                  <a:lnTo>
                    <a:pt x="f7" y="f2"/>
                  </a:lnTo>
                  <a:lnTo>
                    <a:pt x="f3" y="f8"/>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7" name="Freeform 28">
              <a:extLst>
                <a:ext uri="{FF2B5EF4-FFF2-40B4-BE49-F238E27FC236}">
                  <a16:creationId xmlns:a16="http://schemas.microsoft.com/office/drawing/2014/main" id="{AC6FCE9D-C2DF-E789-DFC2-80B79D461B20}"/>
                </a:ext>
              </a:extLst>
            </p:cNvPr>
            <p:cNvSpPr/>
            <p:nvPr/>
          </p:nvSpPr>
          <p:spPr>
            <a:xfrm>
              <a:off x="66678" y="1468434"/>
              <a:ext cx="190496" cy="190496"/>
            </a:xfrm>
            <a:custGeom>
              <a:avLst/>
              <a:gdLst>
                <a:gd name="f0" fmla="val w"/>
                <a:gd name="f1" fmla="val h"/>
                <a:gd name="f2" fmla="val 0"/>
                <a:gd name="f3" fmla="val 40"/>
                <a:gd name="f4" fmla="val 20"/>
                <a:gd name="f5" fmla="val 9"/>
                <a:gd name="f6" fmla="val 31"/>
                <a:gd name="f7" fmla="val 4"/>
                <a:gd name="f8" fmla="val 11"/>
                <a:gd name="f9" fmla="val 28"/>
                <a:gd name="f10" fmla="val 36"/>
                <a:gd name="f11" fmla="val 29"/>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8" name="Freeform 29">
              <a:extLst>
                <a:ext uri="{FF2B5EF4-FFF2-40B4-BE49-F238E27FC236}">
                  <a16:creationId xmlns:a16="http://schemas.microsoft.com/office/drawing/2014/main" id="{6866DBE9-5714-9092-8408-B1ACEEDEA7FB}"/>
                </a:ext>
              </a:extLst>
            </p:cNvPr>
            <p:cNvSpPr/>
            <p:nvPr/>
          </p:nvSpPr>
          <p:spPr>
            <a:xfrm>
              <a:off x="695328" y="4764"/>
              <a:ext cx="309560" cy="1558923"/>
            </a:xfrm>
            <a:custGeom>
              <a:avLst/>
              <a:gdLst>
                <a:gd name="f0" fmla="val w"/>
                <a:gd name="f1" fmla="val h"/>
                <a:gd name="f2" fmla="val 0"/>
                <a:gd name="f3" fmla="val 195"/>
                <a:gd name="f4" fmla="val 982"/>
                <a:gd name="f5" fmla="val 177"/>
                <a:gd name="f6" fmla="val 805"/>
                <a:gd name="f7" fmla="val 629"/>
                <a:gd name="f8" fmla="val 18"/>
                <a:gd name="f9" fmla="val 623"/>
                <a:gd name="f10" fmla="val 796"/>
                <a:gd name="f11" fmla="*/ f0 1 195"/>
                <a:gd name="f12" fmla="*/ f1 1 982"/>
                <a:gd name="f13" fmla="+- f4 0 f2"/>
                <a:gd name="f14" fmla="+- f3 0 f2"/>
                <a:gd name="f15" fmla="*/ f14 1 195"/>
                <a:gd name="f16" fmla="*/ f13 1 982"/>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95" h="982">
                  <a:moveTo>
                    <a:pt x="f3" y="f4"/>
                  </a:moveTo>
                  <a:lnTo>
                    <a:pt x="f5" y="f4"/>
                  </a:lnTo>
                  <a:lnTo>
                    <a:pt x="f5" y="f6"/>
                  </a:lnTo>
                  <a:lnTo>
                    <a:pt x="f2" y="f7"/>
                  </a:lnTo>
                  <a:lnTo>
                    <a:pt x="f2" y="f2"/>
                  </a:lnTo>
                  <a:lnTo>
                    <a:pt x="f8" y="f2"/>
                  </a:lnTo>
                  <a:lnTo>
                    <a:pt x="f8" y="f9"/>
                  </a:lnTo>
                  <a:lnTo>
                    <a:pt x="f3" y="f10"/>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9" name="Freeform 30">
              <a:extLst>
                <a:ext uri="{FF2B5EF4-FFF2-40B4-BE49-F238E27FC236}">
                  <a16:creationId xmlns:a16="http://schemas.microsoft.com/office/drawing/2014/main" id="{7B50BFEC-7607-3BAD-791F-1DA7801AAB99}"/>
                </a:ext>
              </a:extLst>
            </p:cNvPr>
            <p:cNvSpPr/>
            <p:nvPr/>
          </p:nvSpPr>
          <p:spPr>
            <a:xfrm>
              <a:off x="57150" y="4881560"/>
              <a:ext cx="190496" cy="188915"/>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0" name="Freeform 31">
              <a:extLst>
                <a:ext uri="{FF2B5EF4-FFF2-40B4-BE49-F238E27FC236}">
                  <a16:creationId xmlns:a16="http://schemas.microsoft.com/office/drawing/2014/main" id="{4A52131C-D537-5DA7-96CF-B3CF04D5B76F}"/>
                </a:ext>
              </a:extLst>
            </p:cNvPr>
            <p:cNvSpPr/>
            <p:nvPr/>
          </p:nvSpPr>
          <p:spPr>
            <a:xfrm>
              <a:off x="138110" y="5060947"/>
              <a:ext cx="304796" cy="1777995"/>
            </a:xfrm>
            <a:custGeom>
              <a:avLst/>
              <a:gdLst>
                <a:gd name="f0" fmla="val 360"/>
                <a:gd name="f1" fmla="val w"/>
                <a:gd name="f2" fmla="val h"/>
                <a:gd name="f3" fmla="val 0"/>
                <a:gd name="f4" fmla="val 192"/>
                <a:gd name="f5" fmla="val 1120"/>
                <a:gd name="f6" fmla="val 177"/>
                <a:gd name="f7" fmla="val 183"/>
                <a:gd name="f8" fmla="val 15"/>
                <a:gd name="f9" fmla="val 354"/>
                <a:gd name="f10" fmla="*/ f1 1 192"/>
                <a:gd name="f11" fmla="*/ f2 1 1120"/>
                <a:gd name="f12" fmla="+- f5 0 f3"/>
                <a:gd name="f13" fmla="+- f4 0 f3"/>
                <a:gd name="f14" fmla="*/ f13 1 192"/>
                <a:gd name="f15" fmla="*/ f12 1 1120"/>
                <a:gd name="f16" fmla="*/ 0 1 f14"/>
                <a:gd name="f17" fmla="*/ f4 1 f14"/>
                <a:gd name="f18" fmla="*/ 0 1 f15"/>
                <a:gd name="f19" fmla="*/ f5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192" h="1120">
                  <a:moveTo>
                    <a:pt x="f4" y="f5"/>
                  </a:moveTo>
                  <a:lnTo>
                    <a:pt x="f6" y="f5"/>
                  </a:lnTo>
                  <a:lnTo>
                    <a:pt x="f6" y="f0"/>
                  </a:lnTo>
                  <a:lnTo>
                    <a:pt x="f3" y="f7"/>
                  </a:lnTo>
                  <a:lnTo>
                    <a:pt x="f3" y="f3"/>
                  </a:lnTo>
                  <a:lnTo>
                    <a:pt x="f8" y="f3"/>
                  </a:lnTo>
                  <a:lnTo>
                    <a:pt x="f8" y="f6"/>
                  </a:lnTo>
                  <a:lnTo>
                    <a:pt x="f4" y="f9"/>
                  </a:lnTo>
                  <a:lnTo>
                    <a:pt x="f4" y="f5"/>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1" name="Freeform 32">
              <a:extLst>
                <a:ext uri="{FF2B5EF4-FFF2-40B4-BE49-F238E27FC236}">
                  <a16:creationId xmlns:a16="http://schemas.microsoft.com/office/drawing/2014/main" id="{232B07EF-7DEF-225F-31B9-53FAB7F6FD25}"/>
                </a:ext>
              </a:extLst>
            </p:cNvPr>
            <p:cNvSpPr/>
            <p:nvPr/>
          </p:nvSpPr>
          <p:spPr>
            <a:xfrm>
              <a:off x="561971" y="6430966"/>
              <a:ext cx="190496" cy="188915"/>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2" name="Rectangle 33">
              <a:extLst>
                <a:ext uri="{FF2B5EF4-FFF2-40B4-BE49-F238E27FC236}">
                  <a16:creationId xmlns:a16="http://schemas.microsoft.com/office/drawing/2014/main" id="{7EA75C5F-AA0B-E676-6E5E-78214397C2E8}"/>
                </a:ext>
              </a:extLst>
            </p:cNvPr>
            <p:cNvSpPr/>
            <p:nvPr/>
          </p:nvSpPr>
          <p:spPr>
            <a:xfrm>
              <a:off x="642942" y="6610353"/>
              <a:ext cx="23810" cy="242892"/>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3" name="Freeform 34">
              <a:extLst>
                <a:ext uri="{FF2B5EF4-FFF2-40B4-BE49-F238E27FC236}">
                  <a16:creationId xmlns:a16="http://schemas.microsoft.com/office/drawing/2014/main" id="{88552C71-E26C-6AD9-1E25-760309C7EC73}"/>
                </a:ext>
              </a:extLst>
            </p:cNvPr>
            <p:cNvSpPr/>
            <p:nvPr/>
          </p:nvSpPr>
          <p:spPr>
            <a:xfrm>
              <a:off x="76196" y="6430966"/>
              <a:ext cx="190496" cy="188915"/>
            </a:xfrm>
            <a:custGeom>
              <a:avLst/>
              <a:gdLst>
                <a:gd name="f0" fmla="val w"/>
                <a:gd name="f1" fmla="val h"/>
                <a:gd name="f2" fmla="val 0"/>
                <a:gd name="f3" fmla="val 40"/>
                <a:gd name="f4" fmla="val 20"/>
                <a:gd name="f5" fmla="val 9"/>
                <a:gd name="f6" fmla="val 31"/>
                <a:gd name="f7" fmla="val 32"/>
                <a:gd name="f8" fmla="val 4"/>
                <a:gd name="f9" fmla="val 12"/>
                <a:gd name="f10" fmla="val 11"/>
                <a:gd name="f11" fmla="val 29"/>
                <a:gd name="f12" fmla="val 36"/>
                <a:gd name="f13" fmla="*/ f0 1 40"/>
                <a:gd name="f14" fmla="*/ f1 1 40"/>
                <a:gd name="f15" fmla="+- f3 0 f2"/>
                <a:gd name="f16" fmla="*/ f15 1 40"/>
                <a:gd name="f17" fmla="*/ 0 1 f16"/>
                <a:gd name="f18" fmla="*/ f3 1 f16"/>
                <a:gd name="f19" fmla="*/ f17 f13 1"/>
                <a:gd name="f20" fmla="*/ f18 f13 1"/>
                <a:gd name="f21" fmla="*/ f18 f14 1"/>
                <a:gd name="f22" fmla="*/ f17 f14 1"/>
              </a:gdLst>
              <a:ahLst/>
              <a:cxnLst>
                <a:cxn ang="3cd4">
                  <a:pos x="hc" y="t"/>
                </a:cxn>
                <a:cxn ang="0">
                  <a:pos x="r" y="vc"/>
                </a:cxn>
                <a:cxn ang="cd4">
                  <a:pos x="hc" y="b"/>
                </a:cxn>
                <a:cxn ang="cd2">
                  <a:pos x="l" y="vc"/>
                </a:cxn>
              </a:cxnLst>
              <a:rect l="f19" t="f22" r="f20" b="f21"/>
              <a:pathLst>
                <a:path w="40" h="40">
                  <a:moveTo>
                    <a:pt x="f4" y="f3"/>
                  </a:moveTo>
                  <a:cubicBezTo>
                    <a:pt x="f5" y="f3"/>
                    <a:pt x="f2" y="f6"/>
                    <a:pt x="f2" y="f4"/>
                  </a:cubicBezTo>
                  <a:cubicBezTo>
                    <a:pt x="f2" y="f5"/>
                    <a:pt x="f5" y="f2"/>
                    <a:pt x="f4" y="f2"/>
                  </a:cubicBezTo>
                  <a:cubicBezTo>
                    <a:pt x="f7" y="f2"/>
                    <a:pt x="f3" y="f5"/>
                    <a:pt x="f3" y="f4"/>
                  </a:cubicBezTo>
                  <a:cubicBezTo>
                    <a:pt x="f3" y="f6"/>
                    <a:pt x="f7" y="f3"/>
                    <a:pt x="f4" y="f3"/>
                  </a:cubicBezTo>
                  <a:close/>
                  <a:moveTo>
                    <a:pt x="f4" y="f8"/>
                  </a:moveTo>
                  <a:cubicBezTo>
                    <a:pt x="f9" y="f8"/>
                    <a:pt x="f8" y="f10"/>
                    <a:pt x="f8" y="f4"/>
                  </a:cubicBezTo>
                  <a:cubicBezTo>
                    <a:pt x="f8" y="f11"/>
                    <a:pt x="f9" y="f12"/>
                    <a:pt x="f4" y="f12"/>
                  </a:cubicBezTo>
                  <a:cubicBezTo>
                    <a:pt x="f11" y="f12"/>
                    <a:pt x="f12" y="f11"/>
                    <a:pt x="f12" y="f4"/>
                  </a:cubicBezTo>
                  <a:cubicBezTo>
                    <a:pt x="f12" y="f10"/>
                    <a:pt x="f11" y="f8"/>
                    <a:pt x="f4" y="f8"/>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4" name="Freeform 35">
              <a:extLst>
                <a:ext uri="{FF2B5EF4-FFF2-40B4-BE49-F238E27FC236}">
                  <a16:creationId xmlns:a16="http://schemas.microsoft.com/office/drawing/2014/main" id="{07CFB7C3-B51F-3D8A-1BE4-B32C93A9FE23}"/>
                </a:ext>
              </a:extLst>
            </p:cNvPr>
            <p:cNvSpPr/>
            <p:nvPr/>
          </p:nvSpPr>
          <p:spPr>
            <a:xfrm>
              <a:off x="0" y="5978520"/>
              <a:ext cx="190496" cy="461964"/>
            </a:xfrm>
            <a:custGeom>
              <a:avLst/>
              <a:gdLst>
                <a:gd name="f0" fmla="val w"/>
                <a:gd name="f1" fmla="val h"/>
                <a:gd name="f2" fmla="val 0"/>
                <a:gd name="f3" fmla="val 120"/>
                <a:gd name="f4" fmla="val 291"/>
                <a:gd name="f5" fmla="val 105"/>
                <a:gd name="f6" fmla="val 114"/>
                <a:gd name="f7" fmla="val 9"/>
                <a:gd name="f8" fmla="val 12"/>
                <a:gd name="f9" fmla="val 108"/>
                <a:gd name="f10" fmla="*/ f0 1 120"/>
                <a:gd name="f11" fmla="*/ f1 1 291"/>
                <a:gd name="f12" fmla="+- f4 0 f2"/>
                <a:gd name="f13" fmla="+- f3 0 f2"/>
                <a:gd name="f14" fmla="*/ f13 1 120"/>
                <a:gd name="f15" fmla="*/ f12 1 291"/>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120" h="291">
                  <a:moveTo>
                    <a:pt x="f3" y="f4"/>
                  </a:moveTo>
                  <a:lnTo>
                    <a:pt x="f5" y="f4"/>
                  </a:lnTo>
                  <a:lnTo>
                    <a:pt x="f5" y="f6"/>
                  </a:lnTo>
                  <a:lnTo>
                    <a:pt x="f2" y="f7"/>
                  </a:lnTo>
                  <a:lnTo>
                    <a:pt x="f8" y="f2"/>
                  </a:lnTo>
                  <a:lnTo>
                    <a:pt x="f3" y="f9"/>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5" name="Freeform 36">
              <a:extLst>
                <a:ext uri="{FF2B5EF4-FFF2-40B4-BE49-F238E27FC236}">
                  <a16:creationId xmlns:a16="http://schemas.microsoft.com/office/drawing/2014/main" id="{C912E5CF-3363-7D8C-BD66-8F4FA5F25460}"/>
                </a:ext>
              </a:extLst>
            </p:cNvPr>
            <p:cNvSpPr/>
            <p:nvPr/>
          </p:nvSpPr>
          <p:spPr>
            <a:xfrm>
              <a:off x="1014417" y="1801816"/>
              <a:ext cx="214317" cy="755651"/>
            </a:xfrm>
            <a:custGeom>
              <a:avLst/>
              <a:gdLst>
                <a:gd name="f0" fmla="val w"/>
                <a:gd name="f1" fmla="val h"/>
                <a:gd name="f2" fmla="val 0"/>
                <a:gd name="f3" fmla="val 135"/>
                <a:gd name="f4" fmla="val 476"/>
                <a:gd name="f5" fmla="val 12"/>
                <a:gd name="f6" fmla="val 128"/>
                <a:gd name="f7" fmla="val 126"/>
                <a:gd name="f8" fmla="val 9"/>
                <a:gd name="f9" fmla="val 131"/>
                <a:gd name="f10" fmla="*/ f0 1 135"/>
                <a:gd name="f11" fmla="*/ f1 1 476"/>
                <a:gd name="f12" fmla="+- f4 0 f2"/>
                <a:gd name="f13" fmla="+- f3 0 f2"/>
                <a:gd name="f14" fmla="*/ f13 1 135"/>
                <a:gd name="f15" fmla="*/ f12 1 476"/>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135" h="476">
                  <a:moveTo>
                    <a:pt x="f5" y="f4"/>
                  </a:moveTo>
                  <a:lnTo>
                    <a:pt x="f2" y="f4"/>
                  </a:lnTo>
                  <a:lnTo>
                    <a:pt x="f2" y="f6"/>
                  </a:lnTo>
                  <a:lnTo>
                    <a:pt x="f7" y="f2"/>
                  </a:lnTo>
                  <a:lnTo>
                    <a:pt x="f3" y="f8"/>
                  </a:lnTo>
                  <a:lnTo>
                    <a:pt x="f5"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6" name="Freeform 37">
              <a:extLst>
                <a:ext uri="{FF2B5EF4-FFF2-40B4-BE49-F238E27FC236}">
                  <a16:creationId xmlns:a16="http://schemas.microsoft.com/office/drawing/2014/main" id="{A44EAE9D-0C80-FD39-25D3-840765BE6D65}"/>
                </a:ext>
              </a:extLst>
            </p:cNvPr>
            <p:cNvSpPr/>
            <p:nvPr/>
          </p:nvSpPr>
          <p:spPr>
            <a:xfrm>
              <a:off x="938210" y="2547939"/>
              <a:ext cx="166685" cy="160340"/>
            </a:xfrm>
            <a:custGeom>
              <a:avLst/>
              <a:gdLst>
                <a:gd name="f0" fmla="val w"/>
                <a:gd name="f1" fmla="val h"/>
                <a:gd name="f2" fmla="val 0"/>
                <a:gd name="f3" fmla="val 35"/>
                <a:gd name="f4" fmla="val 34"/>
                <a:gd name="f5" fmla="val 18"/>
                <a:gd name="f6" fmla="val 8"/>
                <a:gd name="f7" fmla="val 26"/>
                <a:gd name="f8" fmla="val 17"/>
                <a:gd name="f9" fmla="val 7"/>
                <a:gd name="f10" fmla="val 27"/>
                <a:gd name="f11" fmla="val 4"/>
                <a:gd name="f12" fmla="val 10"/>
                <a:gd name="f13" fmla="val 24"/>
                <a:gd name="f14" fmla="val 30"/>
                <a:gd name="f15" fmla="val 25"/>
                <a:gd name="f16" fmla="val 31"/>
                <a:gd name="f17" fmla="*/ f0 1 35"/>
                <a:gd name="f18" fmla="*/ f1 1 34"/>
                <a:gd name="f19" fmla="+- f4 0 f2"/>
                <a:gd name="f20" fmla="+- f3 0 f2"/>
                <a:gd name="f21" fmla="*/ f20 1 35"/>
                <a:gd name="f22" fmla="*/ f19 1 34"/>
                <a:gd name="f23" fmla="*/ 0 1 f21"/>
                <a:gd name="f24" fmla="*/ f3 1 f21"/>
                <a:gd name="f25" fmla="*/ 0 1 f22"/>
                <a:gd name="f26" fmla="*/ f4 1 f22"/>
                <a:gd name="f27" fmla="*/ f23 f17 1"/>
                <a:gd name="f28" fmla="*/ f24 f17 1"/>
                <a:gd name="f29" fmla="*/ f26 f18 1"/>
                <a:gd name="f30" fmla="*/ f25 f18 1"/>
              </a:gdLst>
              <a:ahLst/>
              <a:cxnLst>
                <a:cxn ang="3cd4">
                  <a:pos x="hc" y="t"/>
                </a:cxn>
                <a:cxn ang="0">
                  <a:pos x="r" y="vc"/>
                </a:cxn>
                <a:cxn ang="cd4">
                  <a:pos x="hc" y="b"/>
                </a:cxn>
                <a:cxn ang="cd2">
                  <a:pos x="l" y="vc"/>
                </a:cxn>
              </a:cxnLst>
              <a:rect l="f27" t="f30" r="f28" b="f29"/>
              <a:pathLst>
                <a:path w="35" h="34">
                  <a:moveTo>
                    <a:pt x="f5" y="f4"/>
                  </a:moveTo>
                  <a:cubicBezTo>
                    <a:pt x="f6" y="f4"/>
                    <a:pt x="f2" y="f7"/>
                    <a:pt x="f2" y="f8"/>
                  </a:cubicBezTo>
                  <a:cubicBezTo>
                    <a:pt x="f2" y="f9"/>
                    <a:pt x="f6" y="f2"/>
                    <a:pt x="f5" y="f2"/>
                  </a:cubicBezTo>
                  <a:cubicBezTo>
                    <a:pt x="f10" y="f2"/>
                    <a:pt x="f3" y="f9"/>
                    <a:pt x="f3" y="f8"/>
                  </a:cubicBezTo>
                  <a:cubicBezTo>
                    <a:pt x="f3" y="f7"/>
                    <a:pt x="f10" y="f4"/>
                    <a:pt x="f5" y="f4"/>
                  </a:cubicBezTo>
                  <a:close/>
                  <a:moveTo>
                    <a:pt x="f5" y="f11"/>
                  </a:moveTo>
                  <a:cubicBezTo>
                    <a:pt x="f12" y="f11"/>
                    <a:pt x="f11" y="f12"/>
                    <a:pt x="f11" y="f8"/>
                  </a:cubicBezTo>
                  <a:cubicBezTo>
                    <a:pt x="f11" y="f13"/>
                    <a:pt x="f12" y="f14"/>
                    <a:pt x="f5" y="f14"/>
                  </a:cubicBezTo>
                  <a:cubicBezTo>
                    <a:pt x="f15" y="f14"/>
                    <a:pt x="f16" y="f13"/>
                    <a:pt x="f16" y="f8"/>
                  </a:cubicBezTo>
                  <a:cubicBezTo>
                    <a:pt x="f16" y="f12"/>
                    <a:pt x="f15" y="f11"/>
                    <a:pt x="f5" y="f11"/>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7" name="Freeform 38">
              <a:extLst>
                <a:ext uri="{FF2B5EF4-FFF2-40B4-BE49-F238E27FC236}">
                  <a16:creationId xmlns:a16="http://schemas.microsoft.com/office/drawing/2014/main" id="{4B9C71A5-C50F-425D-DD80-16EA3288C10F}"/>
                </a:ext>
              </a:extLst>
            </p:cNvPr>
            <p:cNvSpPr/>
            <p:nvPr/>
          </p:nvSpPr>
          <p:spPr>
            <a:xfrm>
              <a:off x="595310" y="4764"/>
              <a:ext cx="638178" cy="4025902"/>
            </a:xfrm>
            <a:custGeom>
              <a:avLst/>
              <a:gdLst>
                <a:gd name="f0" fmla="val w"/>
                <a:gd name="f1" fmla="val h"/>
                <a:gd name="f2" fmla="val 0"/>
                <a:gd name="f3" fmla="val 402"/>
                <a:gd name="f4" fmla="val 2536"/>
                <a:gd name="f5" fmla="val 387"/>
                <a:gd name="f6" fmla="val 2311"/>
                <a:gd name="f7" fmla="val 1925"/>
                <a:gd name="f8" fmla="val 15"/>
                <a:gd name="f9" fmla="val 1916"/>
                <a:gd name="f10" fmla="val 2302"/>
                <a:gd name="f11" fmla="*/ f0 1 402"/>
                <a:gd name="f12" fmla="*/ f1 1 2536"/>
                <a:gd name="f13" fmla="+- f4 0 f2"/>
                <a:gd name="f14" fmla="+- f3 0 f2"/>
                <a:gd name="f15" fmla="*/ f14 1 402"/>
                <a:gd name="f16" fmla="*/ f13 1 2536"/>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402" h="2536">
                  <a:moveTo>
                    <a:pt x="f3" y="f4"/>
                  </a:moveTo>
                  <a:lnTo>
                    <a:pt x="f5" y="f4"/>
                  </a:lnTo>
                  <a:lnTo>
                    <a:pt x="f5" y="f6"/>
                  </a:lnTo>
                  <a:lnTo>
                    <a:pt x="f2" y="f7"/>
                  </a:lnTo>
                  <a:lnTo>
                    <a:pt x="f2" y="f2"/>
                  </a:lnTo>
                  <a:lnTo>
                    <a:pt x="f8" y="f2"/>
                  </a:lnTo>
                  <a:lnTo>
                    <a:pt x="f8" y="f9"/>
                  </a:lnTo>
                  <a:lnTo>
                    <a:pt x="f3" y="f10"/>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8" name="Freeform 39">
              <a:extLst>
                <a:ext uri="{FF2B5EF4-FFF2-40B4-BE49-F238E27FC236}">
                  <a16:creationId xmlns:a16="http://schemas.microsoft.com/office/drawing/2014/main" id="{71C8AC28-A66C-5157-4BF4-61F9D42A7279}"/>
                </a:ext>
              </a:extLst>
            </p:cNvPr>
            <p:cNvSpPr/>
            <p:nvPr/>
          </p:nvSpPr>
          <p:spPr>
            <a:xfrm>
              <a:off x="1223960" y="1382709"/>
              <a:ext cx="142875" cy="476246"/>
            </a:xfrm>
            <a:custGeom>
              <a:avLst/>
              <a:gdLst>
                <a:gd name="f0" fmla="val w"/>
                <a:gd name="f1" fmla="val h"/>
                <a:gd name="f2" fmla="val 0"/>
                <a:gd name="f3" fmla="val 90"/>
                <a:gd name="f4" fmla="val 300"/>
                <a:gd name="f5" fmla="val 78"/>
                <a:gd name="f6" fmla="val 84"/>
                <a:gd name="f7" fmla="val 9"/>
                <a:gd name="f8" fmla="val 81"/>
                <a:gd name="f9" fmla="*/ f0 1 90"/>
                <a:gd name="f10" fmla="*/ f1 1 300"/>
                <a:gd name="f11" fmla="+- f4 0 f2"/>
                <a:gd name="f12" fmla="+- f3 0 f2"/>
                <a:gd name="f13" fmla="*/ f12 1 90"/>
                <a:gd name="f14" fmla="*/ f11 1 300"/>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90" h="300">
                  <a:moveTo>
                    <a:pt x="f3" y="f4"/>
                  </a:moveTo>
                  <a:lnTo>
                    <a:pt x="f5" y="f4"/>
                  </a:lnTo>
                  <a:lnTo>
                    <a:pt x="f5" y="f6"/>
                  </a:lnTo>
                  <a:lnTo>
                    <a:pt x="f2" y="f7"/>
                  </a:lnTo>
                  <a:lnTo>
                    <a:pt x="f7" y="f2"/>
                  </a:lnTo>
                  <a:lnTo>
                    <a:pt x="f3" y="f8"/>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9" name="Freeform 40">
              <a:extLst>
                <a:ext uri="{FF2B5EF4-FFF2-40B4-BE49-F238E27FC236}">
                  <a16:creationId xmlns:a16="http://schemas.microsoft.com/office/drawing/2014/main" id="{14DDE314-F59D-A6E4-0780-CF8051FC4E50}"/>
                </a:ext>
              </a:extLst>
            </p:cNvPr>
            <p:cNvSpPr/>
            <p:nvPr/>
          </p:nvSpPr>
          <p:spPr>
            <a:xfrm>
              <a:off x="1300167" y="1849438"/>
              <a:ext cx="109535" cy="107954"/>
            </a:xfrm>
            <a:custGeom>
              <a:avLst/>
              <a:gdLst>
                <a:gd name="f0" fmla="val w"/>
                <a:gd name="f1" fmla="val h"/>
                <a:gd name="f2" fmla="val 0"/>
                <a:gd name="f3" fmla="val 23"/>
                <a:gd name="f4" fmla="val 12"/>
                <a:gd name="f5" fmla="val 5"/>
                <a:gd name="f6" fmla="val 18"/>
                <a:gd name="f7" fmla="val 4"/>
                <a:gd name="f8" fmla="val 8"/>
                <a:gd name="f9" fmla="val 16"/>
                <a:gd name="f10" fmla="val 19"/>
                <a:gd name="f11" fmla="*/ f0 1 23"/>
                <a:gd name="f12" fmla="*/ f1 1 23"/>
                <a:gd name="f13" fmla="+- f3 0 f2"/>
                <a:gd name="f14" fmla="*/ f13 1 23"/>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23" h="23">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0" name="Freeform 41">
              <a:extLst>
                <a:ext uri="{FF2B5EF4-FFF2-40B4-BE49-F238E27FC236}">
                  <a16:creationId xmlns:a16="http://schemas.microsoft.com/office/drawing/2014/main" id="{74742BE6-51A7-9A86-802F-6A114FA63966}"/>
                </a:ext>
              </a:extLst>
            </p:cNvPr>
            <p:cNvSpPr/>
            <p:nvPr/>
          </p:nvSpPr>
          <p:spPr>
            <a:xfrm>
              <a:off x="280985" y="3417890"/>
              <a:ext cx="142875" cy="474665"/>
            </a:xfrm>
            <a:custGeom>
              <a:avLst/>
              <a:gdLst>
                <a:gd name="f0" fmla="val w"/>
                <a:gd name="f1" fmla="val h"/>
                <a:gd name="f2" fmla="val 0"/>
                <a:gd name="f3" fmla="val 90"/>
                <a:gd name="f4" fmla="val 299"/>
                <a:gd name="f5" fmla="val 12"/>
                <a:gd name="f6" fmla="val 80"/>
                <a:gd name="f7" fmla="val 81"/>
                <a:gd name="f8" fmla="val 8"/>
                <a:gd name="f9" fmla="val 83"/>
                <a:gd name="f10" fmla="*/ f0 1 90"/>
                <a:gd name="f11" fmla="*/ f1 1 299"/>
                <a:gd name="f12" fmla="+- f4 0 f2"/>
                <a:gd name="f13" fmla="+- f3 0 f2"/>
                <a:gd name="f14" fmla="*/ f13 1 90"/>
                <a:gd name="f15" fmla="*/ f12 1 299"/>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0" h="299">
                  <a:moveTo>
                    <a:pt x="f5" y="f4"/>
                  </a:moveTo>
                  <a:lnTo>
                    <a:pt x="f2" y="f4"/>
                  </a:lnTo>
                  <a:lnTo>
                    <a:pt x="f2" y="f6"/>
                  </a:lnTo>
                  <a:lnTo>
                    <a:pt x="f7" y="f2"/>
                  </a:lnTo>
                  <a:lnTo>
                    <a:pt x="f3" y="f8"/>
                  </a:lnTo>
                  <a:lnTo>
                    <a:pt x="f5"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1" name="Freeform 42">
              <a:extLst>
                <a:ext uri="{FF2B5EF4-FFF2-40B4-BE49-F238E27FC236}">
                  <a16:creationId xmlns:a16="http://schemas.microsoft.com/office/drawing/2014/main" id="{06B1F58E-DF92-E80A-DD4E-284C2976CCA1}"/>
                </a:ext>
              </a:extLst>
            </p:cNvPr>
            <p:cNvSpPr/>
            <p:nvPr/>
          </p:nvSpPr>
          <p:spPr>
            <a:xfrm>
              <a:off x="238128" y="3883027"/>
              <a:ext cx="109535" cy="109535"/>
            </a:xfrm>
            <a:custGeom>
              <a:avLst/>
              <a:gdLst>
                <a:gd name="f0" fmla="val w"/>
                <a:gd name="f1" fmla="val h"/>
                <a:gd name="f2" fmla="val 0"/>
                <a:gd name="f3" fmla="val 23"/>
                <a:gd name="f4" fmla="val 11"/>
                <a:gd name="f5" fmla="val 5"/>
                <a:gd name="f6" fmla="val 18"/>
                <a:gd name="f7" fmla="val 12"/>
                <a:gd name="f8" fmla="val 17"/>
                <a:gd name="f9" fmla="val 4"/>
                <a:gd name="f10" fmla="val 7"/>
                <a:gd name="f11" fmla="val 8"/>
                <a:gd name="f12" fmla="val 16"/>
                <a:gd name="f13" fmla="val 19"/>
                <a:gd name="f14" fmla="val 15"/>
                <a:gd name="f15" fmla="*/ f0 1 23"/>
                <a:gd name="f16" fmla="*/ f1 1 23"/>
                <a:gd name="f17" fmla="+- f3 0 f2"/>
                <a:gd name="f18" fmla="*/ f17 1 23"/>
                <a:gd name="f19" fmla="*/ 0 1 f18"/>
                <a:gd name="f20" fmla="*/ f3 1 f18"/>
                <a:gd name="f21" fmla="*/ f19 f15 1"/>
                <a:gd name="f22" fmla="*/ f20 f15 1"/>
                <a:gd name="f23" fmla="*/ f20 f16 1"/>
                <a:gd name="f24" fmla="*/ f19 f16 1"/>
              </a:gdLst>
              <a:ahLst/>
              <a:cxnLst>
                <a:cxn ang="3cd4">
                  <a:pos x="hc" y="t"/>
                </a:cxn>
                <a:cxn ang="0">
                  <a:pos x="r" y="vc"/>
                </a:cxn>
                <a:cxn ang="cd4">
                  <a:pos x="hc" y="b"/>
                </a:cxn>
                <a:cxn ang="cd2">
                  <a:pos x="l" y="vc"/>
                </a:cxn>
              </a:cxnLst>
              <a:rect l="f21" t="f24" r="f22" b="f23"/>
              <a:pathLst>
                <a:path w="23" h="23">
                  <a:moveTo>
                    <a:pt x="f4" y="f3"/>
                  </a:moveTo>
                  <a:cubicBezTo>
                    <a:pt x="f5" y="f3"/>
                    <a:pt x="f2" y="f6"/>
                    <a:pt x="f2" y="f7"/>
                  </a:cubicBezTo>
                  <a:cubicBezTo>
                    <a:pt x="f2" y="f5"/>
                    <a:pt x="f5" y="f2"/>
                    <a:pt x="f4" y="f2"/>
                  </a:cubicBezTo>
                  <a:cubicBezTo>
                    <a:pt x="f8" y="f2"/>
                    <a:pt x="f3" y="f5"/>
                    <a:pt x="f3" y="f7"/>
                  </a:cubicBezTo>
                  <a:cubicBezTo>
                    <a:pt x="f3" y="f6"/>
                    <a:pt x="f8" y="f3"/>
                    <a:pt x="f4" y="f3"/>
                  </a:cubicBezTo>
                  <a:close/>
                  <a:moveTo>
                    <a:pt x="f4" y="f9"/>
                  </a:moveTo>
                  <a:cubicBezTo>
                    <a:pt x="f10" y="f9"/>
                    <a:pt x="f9" y="f11"/>
                    <a:pt x="f9" y="f7"/>
                  </a:cubicBezTo>
                  <a:cubicBezTo>
                    <a:pt x="f9" y="f12"/>
                    <a:pt x="f10" y="f13"/>
                    <a:pt x="f4" y="f13"/>
                  </a:cubicBezTo>
                  <a:cubicBezTo>
                    <a:pt x="f14" y="f13"/>
                    <a:pt x="f13" y="f12"/>
                    <a:pt x="f13" y="f7"/>
                  </a:cubicBezTo>
                  <a:cubicBezTo>
                    <a:pt x="f13" y="f11"/>
                    <a:pt x="f14" y="f9"/>
                    <a:pt x="f4" y="f9"/>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2" name="Freeform 43">
              <a:extLst>
                <a:ext uri="{FF2B5EF4-FFF2-40B4-BE49-F238E27FC236}">
                  <a16:creationId xmlns:a16="http://schemas.microsoft.com/office/drawing/2014/main" id="{FA201693-E867-6993-AFEB-BE78797BF9C3}"/>
                </a:ext>
              </a:extLst>
            </p:cNvPr>
            <p:cNvSpPr/>
            <p:nvPr/>
          </p:nvSpPr>
          <p:spPr>
            <a:xfrm>
              <a:off x="4764" y="2166935"/>
              <a:ext cx="114300" cy="452435"/>
            </a:xfrm>
            <a:custGeom>
              <a:avLst/>
              <a:gdLst>
                <a:gd name="f0" fmla="val w"/>
                <a:gd name="f1" fmla="val h"/>
                <a:gd name="f2" fmla="val 0"/>
                <a:gd name="f3" fmla="val 72"/>
                <a:gd name="f4" fmla="val 285"/>
                <a:gd name="f5" fmla="val 6"/>
                <a:gd name="f6" fmla="val 276"/>
                <a:gd name="f7" fmla="val 60"/>
                <a:gd name="f8" fmla="val 216"/>
                <a:gd name="f9" fmla="val 222"/>
                <a:gd name="f10" fmla="*/ f0 1 72"/>
                <a:gd name="f11" fmla="*/ f1 1 285"/>
                <a:gd name="f12" fmla="+- f4 0 f2"/>
                <a:gd name="f13" fmla="+- f3 0 f2"/>
                <a:gd name="f14" fmla="*/ f13 1 72"/>
                <a:gd name="f15" fmla="*/ f12 1 28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72" h="285">
                  <a:moveTo>
                    <a:pt x="f5" y="f4"/>
                  </a:moveTo>
                  <a:lnTo>
                    <a:pt x="f2" y="f6"/>
                  </a:lnTo>
                  <a:lnTo>
                    <a:pt x="f7" y="f8"/>
                  </a:lnTo>
                  <a:lnTo>
                    <a:pt x="f7" y="f2"/>
                  </a:lnTo>
                  <a:lnTo>
                    <a:pt x="f3" y="f2"/>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3" name="Freeform 44">
              <a:extLst>
                <a:ext uri="{FF2B5EF4-FFF2-40B4-BE49-F238E27FC236}">
                  <a16:creationId xmlns:a16="http://schemas.microsoft.com/office/drawing/2014/main" id="{35F3CE1F-4899-07A9-76BE-8438DF9C3F3F}"/>
                </a:ext>
              </a:extLst>
            </p:cNvPr>
            <p:cNvSpPr/>
            <p:nvPr/>
          </p:nvSpPr>
          <p:spPr>
            <a:xfrm>
              <a:off x="52385" y="2066928"/>
              <a:ext cx="109535" cy="109535"/>
            </a:xfrm>
            <a:custGeom>
              <a:avLst/>
              <a:gdLst>
                <a:gd name="f0" fmla="val w"/>
                <a:gd name="f1" fmla="val h"/>
                <a:gd name="f2" fmla="val 0"/>
                <a:gd name="f3" fmla="val 23"/>
                <a:gd name="f4" fmla="val 12"/>
                <a:gd name="f5" fmla="val 5"/>
                <a:gd name="f6" fmla="val 18"/>
                <a:gd name="f7" fmla="val 4"/>
                <a:gd name="f8" fmla="val 8"/>
                <a:gd name="f9" fmla="val 16"/>
                <a:gd name="f10" fmla="val 19"/>
                <a:gd name="f11" fmla="*/ f0 1 23"/>
                <a:gd name="f12" fmla="*/ f1 1 23"/>
                <a:gd name="f13" fmla="+- f3 0 f2"/>
                <a:gd name="f14" fmla="*/ f13 1 23"/>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23" h="23">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4" name="Rectangle 45">
              <a:extLst>
                <a:ext uri="{FF2B5EF4-FFF2-40B4-BE49-F238E27FC236}">
                  <a16:creationId xmlns:a16="http://schemas.microsoft.com/office/drawing/2014/main" id="{09A25A71-F01F-CDC3-983D-0E643DB580FF}"/>
                </a:ext>
              </a:extLst>
            </p:cNvPr>
            <p:cNvSpPr/>
            <p:nvPr/>
          </p:nvSpPr>
          <p:spPr>
            <a:xfrm>
              <a:off x="1228725" y="4662489"/>
              <a:ext cx="23810" cy="2181228"/>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5" name="Freeform 46">
              <a:extLst>
                <a:ext uri="{FF2B5EF4-FFF2-40B4-BE49-F238E27FC236}">
                  <a16:creationId xmlns:a16="http://schemas.microsoft.com/office/drawing/2014/main" id="{1E6EE14C-C95C-822C-CEE7-6AEE9FE2356E}"/>
                </a:ext>
              </a:extLst>
            </p:cNvPr>
            <p:cNvSpPr/>
            <p:nvPr/>
          </p:nvSpPr>
          <p:spPr>
            <a:xfrm>
              <a:off x="1319214" y="5041901"/>
              <a:ext cx="371475" cy="1801816"/>
            </a:xfrm>
            <a:custGeom>
              <a:avLst/>
              <a:gdLst>
                <a:gd name="f0" fmla="val w"/>
                <a:gd name="f1" fmla="val h"/>
                <a:gd name="f2" fmla="val 0"/>
                <a:gd name="f3" fmla="val 234"/>
                <a:gd name="f4" fmla="val 1135"/>
                <a:gd name="f5" fmla="val 15"/>
                <a:gd name="f6" fmla="val 515"/>
                <a:gd name="f7" fmla="val 512"/>
                <a:gd name="f8" fmla="val 219"/>
                <a:gd name="f9" fmla="val 6"/>
                <a:gd name="f10" fmla="val 518"/>
                <a:gd name="f11" fmla="*/ f0 1 234"/>
                <a:gd name="f12" fmla="*/ f1 1 1135"/>
                <a:gd name="f13" fmla="+- f4 0 f2"/>
                <a:gd name="f14" fmla="+- f3 0 f2"/>
                <a:gd name="f15" fmla="*/ f14 1 234"/>
                <a:gd name="f16" fmla="*/ f13 1 1135"/>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34" h="1135">
                  <a:moveTo>
                    <a:pt x="f5" y="f4"/>
                  </a:moveTo>
                  <a:lnTo>
                    <a:pt x="f2" y="f4"/>
                  </a:lnTo>
                  <a:lnTo>
                    <a:pt x="f2" y="f6"/>
                  </a:lnTo>
                  <a:lnTo>
                    <a:pt x="f2" y="f7"/>
                  </a:lnTo>
                  <a:lnTo>
                    <a:pt x="f8" y="f2"/>
                  </a:lnTo>
                  <a:lnTo>
                    <a:pt x="f3" y="f9"/>
                  </a:lnTo>
                  <a:lnTo>
                    <a:pt x="f5" y="f10"/>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6" name="Freeform 47">
              <a:extLst>
                <a:ext uri="{FF2B5EF4-FFF2-40B4-BE49-F238E27FC236}">
                  <a16:creationId xmlns:a16="http://schemas.microsoft.com/office/drawing/2014/main" id="{030F21D1-E5D5-4D8F-16D1-4EA0E08B6F6F}"/>
                </a:ext>
              </a:extLst>
            </p:cNvPr>
            <p:cNvSpPr/>
            <p:nvPr/>
          </p:nvSpPr>
          <p:spPr>
            <a:xfrm>
              <a:off x="1147764" y="448151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7" name="Freeform 48">
              <a:extLst>
                <a:ext uri="{FF2B5EF4-FFF2-40B4-BE49-F238E27FC236}">
                  <a16:creationId xmlns:a16="http://schemas.microsoft.com/office/drawing/2014/main" id="{787165D0-107E-447D-FD1A-815171FF38C5}"/>
                </a:ext>
              </a:extLst>
            </p:cNvPr>
            <p:cNvSpPr/>
            <p:nvPr/>
          </p:nvSpPr>
          <p:spPr>
            <a:xfrm>
              <a:off x="819146" y="3983034"/>
              <a:ext cx="347664" cy="2860672"/>
            </a:xfrm>
            <a:custGeom>
              <a:avLst/>
              <a:gdLst>
                <a:gd name="f0" fmla="val w"/>
                <a:gd name="f1" fmla="val h"/>
                <a:gd name="f2" fmla="val 0"/>
                <a:gd name="f3" fmla="val 219"/>
                <a:gd name="f4" fmla="val 1802"/>
                <a:gd name="f5" fmla="val 201"/>
                <a:gd name="f6" fmla="val 1185"/>
                <a:gd name="f7" fmla="val 3"/>
                <a:gd name="f8" fmla="val 15"/>
                <a:gd name="f9" fmla="*/ f0 1 219"/>
                <a:gd name="f10" fmla="*/ f1 1 1802"/>
                <a:gd name="f11" fmla="+- f4 0 f2"/>
                <a:gd name="f12" fmla="+- f3 0 f2"/>
                <a:gd name="f13" fmla="*/ f12 1 219"/>
                <a:gd name="f14" fmla="*/ f11 1 1802"/>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219" h="1802">
                  <a:moveTo>
                    <a:pt x="f3" y="f4"/>
                  </a:moveTo>
                  <a:lnTo>
                    <a:pt x="f5" y="f4"/>
                  </a:lnTo>
                  <a:lnTo>
                    <a:pt x="f5" y="f6"/>
                  </a:lnTo>
                  <a:lnTo>
                    <a:pt x="f2" y="f7"/>
                  </a:lnTo>
                  <a:lnTo>
                    <a:pt x="f8" y="f2"/>
                  </a:lnTo>
                  <a:lnTo>
                    <a:pt x="f3" y="f6"/>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8" name="Freeform 49">
              <a:extLst>
                <a:ext uri="{FF2B5EF4-FFF2-40B4-BE49-F238E27FC236}">
                  <a16:creationId xmlns:a16="http://schemas.microsoft.com/office/drawing/2014/main" id="{82F6BECC-332F-034F-1908-4D6C70357301}"/>
                </a:ext>
              </a:extLst>
            </p:cNvPr>
            <p:cNvSpPr/>
            <p:nvPr/>
          </p:nvSpPr>
          <p:spPr>
            <a:xfrm>
              <a:off x="728667" y="3806820"/>
              <a:ext cx="190496" cy="190496"/>
            </a:xfrm>
            <a:custGeom>
              <a:avLst/>
              <a:gdLst>
                <a:gd name="f0" fmla="val w"/>
                <a:gd name="f1" fmla="val h"/>
                <a:gd name="f2" fmla="val 0"/>
                <a:gd name="f3" fmla="val 40"/>
                <a:gd name="f4" fmla="val 20"/>
                <a:gd name="f5" fmla="val 9"/>
                <a:gd name="f6" fmla="val 31"/>
                <a:gd name="f7" fmla="val 4"/>
                <a:gd name="f8" fmla="val 11"/>
                <a:gd name="f9" fmla="val 28"/>
                <a:gd name="f10" fmla="val 36"/>
                <a:gd name="f11" fmla="val 29"/>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9" name="Freeform 50">
              <a:extLst>
                <a:ext uri="{FF2B5EF4-FFF2-40B4-BE49-F238E27FC236}">
                  <a16:creationId xmlns:a16="http://schemas.microsoft.com/office/drawing/2014/main" id="{F9111341-DC93-C81D-6370-CFC075338707}"/>
                </a:ext>
              </a:extLst>
            </p:cNvPr>
            <p:cNvSpPr/>
            <p:nvPr/>
          </p:nvSpPr>
          <p:spPr>
            <a:xfrm>
              <a:off x="1624010" y="4867278"/>
              <a:ext cx="190496" cy="188915"/>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0" name="Freeform 51">
              <a:extLst>
                <a:ext uri="{FF2B5EF4-FFF2-40B4-BE49-F238E27FC236}">
                  <a16:creationId xmlns:a16="http://schemas.microsoft.com/office/drawing/2014/main" id="{404A8A6C-EFC1-9CBC-44D8-72781CF47F78}"/>
                </a:ext>
              </a:extLst>
            </p:cNvPr>
            <p:cNvSpPr/>
            <p:nvPr/>
          </p:nvSpPr>
          <p:spPr>
            <a:xfrm>
              <a:off x="1404939" y="5422904"/>
              <a:ext cx="371475" cy="1425577"/>
            </a:xfrm>
            <a:custGeom>
              <a:avLst/>
              <a:gdLst>
                <a:gd name="f0" fmla="val w"/>
                <a:gd name="f1" fmla="val h"/>
                <a:gd name="f2" fmla="val 0"/>
                <a:gd name="f3" fmla="val 234"/>
                <a:gd name="f4" fmla="val 898"/>
                <a:gd name="f5" fmla="val 18"/>
                <a:gd name="f6" fmla="val 515"/>
                <a:gd name="f7" fmla="val 512"/>
                <a:gd name="f8" fmla="val 222"/>
                <a:gd name="f9" fmla="val 6"/>
                <a:gd name="f10" fmla="val 518"/>
                <a:gd name="f11" fmla="*/ f0 1 234"/>
                <a:gd name="f12" fmla="*/ f1 1 898"/>
                <a:gd name="f13" fmla="+- f4 0 f2"/>
                <a:gd name="f14" fmla="+- f3 0 f2"/>
                <a:gd name="f15" fmla="*/ f14 1 234"/>
                <a:gd name="f16" fmla="*/ f13 1 898"/>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34" h="898">
                  <a:moveTo>
                    <a:pt x="f5" y="f4"/>
                  </a:moveTo>
                  <a:lnTo>
                    <a:pt x="f2" y="f4"/>
                  </a:lnTo>
                  <a:lnTo>
                    <a:pt x="f2" y="f6"/>
                  </a:lnTo>
                  <a:lnTo>
                    <a:pt x="f2" y="f7"/>
                  </a:lnTo>
                  <a:lnTo>
                    <a:pt x="f8" y="f2"/>
                  </a:lnTo>
                  <a:lnTo>
                    <a:pt x="f3" y="f9"/>
                  </a:lnTo>
                  <a:lnTo>
                    <a:pt x="f5" y="f10"/>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1" name="Freeform 52">
              <a:extLst>
                <a:ext uri="{FF2B5EF4-FFF2-40B4-BE49-F238E27FC236}">
                  <a16:creationId xmlns:a16="http://schemas.microsoft.com/office/drawing/2014/main" id="{63639F7F-30E9-B598-844E-A9AC5C36DACE}"/>
                </a:ext>
              </a:extLst>
            </p:cNvPr>
            <p:cNvSpPr/>
            <p:nvPr/>
          </p:nvSpPr>
          <p:spPr>
            <a:xfrm>
              <a:off x="1666878" y="5945191"/>
              <a:ext cx="152403" cy="912808"/>
            </a:xfrm>
            <a:custGeom>
              <a:avLst/>
              <a:gdLst>
                <a:gd name="f0" fmla="val w"/>
                <a:gd name="f1" fmla="val h"/>
                <a:gd name="f2" fmla="val 0"/>
                <a:gd name="f3" fmla="val 96"/>
                <a:gd name="f4" fmla="val 575"/>
                <a:gd name="f5" fmla="val 15"/>
                <a:gd name="f6" fmla="val 569"/>
                <a:gd name="f7" fmla="val 81"/>
                <a:gd name="f8" fmla="val 383"/>
                <a:gd name="f9" fmla="val 386"/>
                <a:gd name="f10" fmla="*/ f0 1 96"/>
                <a:gd name="f11" fmla="*/ f1 1 575"/>
                <a:gd name="f12" fmla="+- f4 0 f2"/>
                <a:gd name="f13" fmla="+- f3 0 f2"/>
                <a:gd name="f14" fmla="*/ f13 1 96"/>
                <a:gd name="f15" fmla="*/ f12 1 57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5">
                  <a:moveTo>
                    <a:pt x="f5" y="f4"/>
                  </a:moveTo>
                  <a:lnTo>
                    <a:pt x="f2" y="f6"/>
                  </a:lnTo>
                  <a:lnTo>
                    <a:pt x="f7" y="f8"/>
                  </a:lnTo>
                  <a:lnTo>
                    <a:pt x="f7" y="f2"/>
                  </a:lnTo>
                  <a:lnTo>
                    <a:pt x="f3" y="f2"/>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2" name="Freeform 53">
              <a:extLst>
                <a:ext uri="{FF2B5EF4-FFF2-40B4-BE49-F238E27FC236}">
                  <a16:creationId xmlns:a16="http://schemas.microsoft.com/office/drawing/2014/main" id="{DBD121F7-6AAF-3DAA-50DA-12D7968E0EF6}"/>
                </a:ext>
              </a:extLst>
            </p:cNvPr>
            <p:cNvSpPr/>
            <p:nvPr/>
          </p:nvSpPr>
          <p:spPr>
            <a:xfrm>
              <a:off x="1709735" y="524669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3" name="Freeform 54">
              <a:extLst>
                <a:ext uri="{FF2B5EF4-FFF2-40B4-BE49-F238E27FC236}">
                  <a16:creationId xmlns:a16="http://schemas.microsoft.com/office/drawing/2014/main" id="{A8EBE71F-D987-E23F-1A0D-896E41735BF0}"/>
                </a:ext>
              </a:extLst>
            </p:cNvPr>
            <p:cNvSpPr/>
            <p:nvPr/>
          </p:nvSpPr>
          <p:spPr>
            <a:xfrm>
              <a:off x="1709735" y="5764213"/>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4" name="Freeform 55">
              <a:extLst>
                <a:ext uri="{FF2B5EF4-FFF2-40B4-BE49-F238E27FC236}">
                  <a16:creationId xmlns:a16="http://schemas.microsoft.com/office/drawing/2014/main" id="{0158FD8D-0839-9790-E6F3-4E76B1E0DA6C}"/>
                </a:ext>
              </a:extLst>
            </p:cNvPr>
            <p:cNvSpPr/>
            <p:nvPr/>
          </p:nvSpPr>
          <p:spPr>
            <a:xfrm>
              <a:off x="1766885" y="6330948"/>
              <a:ext cx="419096" cy="527051"/>
            </a:xfrm>
            <a:custGeom>
              <a:avLst/>
              <a:gdLst>
                <a:gd name="f0" fmla="val w"/>
                <a:gd name="f1" fmla="val h"/>
                <a:gd name="f2" fmla="val 0"/>
                <a:gd name="f3" fmla="val 264"/>
                <a:gd name="f4" fmla="val 332"/>
                <a:gd name="f5" fmla="val 12"/>
                <a:gd name="f6" fmla="val 326"/>
                <a:gd name="f7" fmla="val 45"/>
                <a:gd name="f8" fmla="val 206"/>
                <a:gd name="f9" fmla="val 255"/>
                <a:gd name="f10" fmla="val 60"/>
                <a:gd name="f11" fmla="val 215"/>
                <a:gd name="f12" fmla="*/ f0 1 264"/>
                <a:gd name="f13" fmla="*/ f1 1 332"/>
                <a:gd name="f14" fmla="+- f4 0 f2"/>
                <a:gd name="f15" fmla="+- f3 0 f2"/>
                <a:gd name="f16" fmla="*/ f15 1 264"/>
                <a:gd name="f17" fmla="*/ f14 1 332"/>
                <a:gd name="f18" fmla="*/ 0 1 f16"/>
                <a:gd name="f19" fmla="*/ f3 1 f16"/>
                <a:gd name="f20" fmla="*/ 0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264" h="332">
                  <a:moveTo>
                    <a:pt x="f5" y="f4"/>
                  </a:moveTo>
                  <a:lnTo>
                    <a:pt x="f2" y="f6"/>
                  </a:lnTo>
                  <a:lnTo>
                    <a:pt x="f7" y="f8"/>
                  </a:lnTo>
                  <a:lnTo>
                    <a:pt x="f9" y="f2"/>
                  </a:lnTo>
                  <a:lnTo>
                    <a:pt x="f3" y="f5"/>
                  </a:lnTo>
                  <a:lnTo>
                    <a:pt x="f10" y="f11"/>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5" name="Freeform 56">
              <a:extLst>
                <a:ext uri="{FF2B5EF4-FFF2-40B4-BE49-F238E27FC236}">
                  <a16:creationId xmlns:a16="http://schemas.microsoft.com/office/drawing/2014/main" id="{4F632177-B1CF-FCBE-3616-330B6A79959D}"/>
                </a:ext>
              </a:extLst>
            </p:cNvPr>
            <p:cNvSpPr/>
            <p:nvPr/>
          </p:nvSpPr>
          <p:spPr>
            <a:xfrm>
              <a:off x="2147889" y="6221413"/>
              <a:ext cx="157167" cy="147639"/>
            </a:xfrm>
            <a:custGeom>
              <a:avLst/>
              <a:gdLst>
                <a:gd name="f0" fmla="val w"/>
                <a:gd name="f1" fmla="val h"/>
                <a:gd name="f2" fmla="val 0"/>
                <a:gd name="f3" fmla="val 33"/>
                <a:gd name="f4" fmla="val 31"/>
                <a:gd name="f5" fmla="val 16"/>
                <a:gd name="f6" fmla="val 12"/>
                <a:gd name="f7" fmla="val 8"/>
                <a:gd name="f8" fmla="val 29"/>
                <a:gd name="f9" fmla="val 5"/>
                <a:gd name="f10" fmla="val 26"/>
                <a:gd name="f11" fmla="val 2"/>
                <a:gd name="f12" fmla="val 24"/>
                <a:gd name="f13" fmla="val 20"/>
                <a:gd name="f14" fmla="val 15"/>
                <a:gd name="f15" fmla="val 11"/>
                <a:gd name="f16" fmla="val 7"/>
                <a:gd name="f17" fmla="val 4"/>
                <a:gd name="f18" fmla="val 1"/>
                <a:gd name="f19" fmla="val 27"/>
                <a:gd name="f20" fmla="val 10"/>
                <a:gd name="f21" fmla="val 13"/>
                <a:gd name="f22" fmla="val 6"/>
                <a:gd name="f23" fmla="val 9"/>
                <a:gd name="f24" fmla="val 19"/>
                <a:gd name="f25" fmla="val 21"/>
                <a:gd name="f26" fmla="val 22"/>
                <a:gd name="f27" fmla="*/ f0 1 33"/>
                <a:gd name="f28" fmla="*/ f1 1 31"/>
                <a:gd name="f29" fmla="+- f4 0 f2"/>
                <a:gd name="f30" fmla="+- f3 0 f2"/>
                <a:gd name="f31" fmla="*/ f30 1 33"/>
                <a:gd name="f32" fmla="*/ f29 1 31"/>
                <a:gd name="f33" fmla="*/ 0 1 f31"/>
                <a:gd name="f34" fmla="*/ f3 1 f31"/>
                <a:gd name="f35" fmla="*/ 0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33" h="31">
                  <a:moveTo>
                    <a:pt x="f5" y="f4"/>
                  </a:moveTo>
                  <a:cubicBezTo>
                    <a:pt x="f6" y="f4"/>
                    <a:pt x="f7" y="f8"/>
                    <a:pt x="f9" y="f10"/>
                  </a:cubicBezTo>
                  <a:cubicBezTo>
                    <a:pt x="f11" y="f12"/>
                    <a:pt x="f2" y="f13"/>
                    <a:pt x="f2" y="f14"/>
                  </a:cubicBezTo>
                  <a:cubicBezTo>
                    <a:pt x="f2" y="f15"/>
                    <a:pt x="f11" y="f16"/>
                    <a:pt x="f9" y="f17"/>
                  </a:cubicBezTo>
                  <a:cubicBezTo>
                    <a:pt x="f7" y="f18"/>
                    <a:pt x="f6" y="f2"/>
                    <a:pt x="f5" y="f2"/>
                  </a:cubicBezTo>
                  <a:cubicBezTo>
                    <a:pt x="f13" y="f2"/>
                    <a:pt x="f12" y="f18"/>
                    <a:pt x="f19" y="f17"/>
                  </a:cubicBezTo>
                  <a:cubicBezTo>
                    <a:pt x="f3" y="f20"/>
                    <a:pt x="f3" y="f13"/>
                    <a:pt x="f19" y="f10"/>
                  </a:cubicBezTo>
                  <a:cubicBezTo>
                    <a:pt x="f12" y="f8"/>
                    <a:pt x="f13" y="f4"/>
                    <a:pt x="f5" y="f4"/>
                  </a:cubicBezTo>
                  <a:close/>
                  <a:moveTo>
                    <a:pt x="f5" y="f17"/>
                  </a:moveTo>
                  <a:cubicBezTo>
                    <a:pt x="f21" y="f17"/>
                    <a:pt x="f20" y="f9"/>
                    <a:pt x="f7" y="f16"/>
                  </a:cubicBezTo>
                  <a:cubicBezTo>
                    <a:pt x="f22" y="f23"/>
                    <a:pt x="f17" y="f6"/>
                    <a:pt x="f17" y="f14"/>
                  </a:cubicBezTo>
                  <a:cubicBezTo>
                    <a:pt x="f17" y="f24"/>
                    <a:pt x="f22" y="f25"/>
                    <a:pt x="f7" y="f12"/>
                  </a:cubicBezTo>
                  <a:cubicBezTo>
                    <a:pt x="f20" y="f10"/>
                    <a:pt x="f21" y="f19"/>
                    <a:pt x="f5" y="f19"/>
                  </a:cubicBezTo>
                  <a:cubicBezTo>
                    <a:pt x="f24" y="f19"/>
                    <a:pt x="f26" y="f10"/>
                    <a:pt x="f12" y="f12"/>
                  </a:cubicBezTo>
                  <a:cubicBezTo>
                    <a:pt x="f8" y="f24"/>
                    <a:pt x="f8" y="f6"/>
                    <a:pt x="f12" y="f16"/>
                  </a:cubicBezTo>
                  <a:cubicBezTo>
                    <a:pt x="f26" y="f9"/>
                    <a:pt x="f24" y="f17"/>
                    <a:pt x="f5" y="f1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6" name="Freeform 57">
              <a:extLst>
                <a:ext uri="{FF2B5EF4-FFF2-40B4-BE49-F238E27FC236}">
                  <a16:creationId xmlns:a16="http://schemas.microsoft.com/office/drawing/2014/main" id="{9C733C3D-4B4F-F30F-A1DF-99A786D93082}"/>
                </a:ext>
              </a:extLst>
            </p:cNvPr>
            <p:cNvSpPr/>
            <p:nvPr/>
          </p:nvSpPr>
          <p:spPr>
            <a:xfrm>
              <a:off x="504821" y="9528"/>
              <a:ext cx="233364" cy="5103815"/>
            </a:xfrm>
            <a:custGeom>
              <a:avLst/>
              <a:gdLst>
                <a:gd name="f0" fmla="val w"/>
                <a:gd name="f1" fmla="val h"/>
                <a:gd name="f2" fmla="val 0"/>
                <a:gd name="f3" fmla="val 147"/>
                <a:gd name="f4" fmla="val 3215"/>
                <a:gd name="f5" fmla="val 132"/>
                <a:gd name="f6" fmla="val 129"/>
                <a:gd name="f7" fmla="val 2754"/>
                <a:gd name="f8" fmla="val 1901"/>
                <a:gd name="f9" fmla="val 15"/>
                <a:gd name="f10" fmla="val 1898"/>
                <a:gd name="f11" fmla="val 144"/>
                <a:gd name="f12" fmla="*/ f0 1 147"/>
                <a:gd name="f13" fmla="*/ f1 1 3215"/>
                <a:gd name="f14" fmla="+- f4 0 f2"/>
                <a:gd name="f15" fmla="+- f3 0 f2"/>
                <a:gd name="f16" fmla="*/ f15 1 147"/>
                <a:gd name="f17" fmla="*/ f14 1 3215"/>
                <a:gd name="f18" fmla="*/ 0 1 f16"/>
                <a:gd name="f19" fmla="*/ f3 1 f16"/>
                <a:gd name="f20" fmla="*/ 0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147" h="3215">
                  <a:moveTo>
                    <a:pt x="f5" y="f4"/>
                  </a:moveTo>
                  <a:lnTo>
                    <a:pt x="f6" y="f7"/>
                  </a:lnTo>
                  <a:lnTo>
                    <a:pt x="f2" y="f8"/>
                  </a:lnTo>
                  <a:lnTo>
                    <a:pt x="f2" y="f2"/>
                  </a:lnTo>
                  <a:lnTo>
                    <a:pt x="f9" y="f2"/>
                  </a:lnTo>
                  <a:lnTo>
                    <a:pt x="f9" y="f10"/>
                  </a:lnTo>
                  <a:lnTo>
                    <a:pt x="f11" y="f7"/>
                  </a:lnTo>
                  <a:lnTo>
                    <a:pt x="f3" y="f4"/>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57" name="Freeform 58">
              <a:extLst>
                <a:ext uri="{FF2B5EF4-FFF2-40B4-BE49-F238E27FC236}">
                  <a16:creationId xmlns:a16="http://schemas.microsoft.com/office/drawing/2014/main" id="{512F4CBD-A9F1-C810-B2E9-9B7F3259657A}"/>
                </a:ext>
              </a:extLst>
            </p:cNvPr>
            <p:cNvSpPr/>
            <p:nvPr/>
          </p:nvSpPr>
          <p:spPr>
            <a:xfrm>
              <a:off x="633414" y="5103815"/>
              <a:ext cx="185742" cy="185742"/>
            </a:xfrm>
            <a:custGeom>
              <a:avLst/>
              <a:gdLst>
                <a:gd name="f0" fmla="val w"/>
                <a:gd name="f1" fmla="val h"/>
                <a:gd name="f2" fmla="val 0"/>
                <a:gd name="f3" fmla="val 39"/>
                <a:gd name="f4" fmla="val 20"/>
                <a:gd name="f5" fmla="val 9"/>
                <a:gd name="f6" fmla="val 30"/>
                <a:gd name="f7" fmla="val 19"/>
                <a:gd name="f8" fmla="val 4"/>
                <a:gd name="f9" fmla="val 11"/>
                <a:gd name="f10" fmla="val 28"/>
                <a:gd name="f11" fmla="val 35"/>
                <a:gd name="f12" fmla="*/ f0 1 39"/>
                <a:gd name="f13" fmla="*/ f1 1 39"/>
                <a:gd name="f14" fmla="+- f3 0 f2"/>
                <a:gd name="f15" fmla="*/ f14 1 39"/>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39" h="39">
                  <a:moveTo>
                    <a:pt x="f4" y="f3"/>
                  </a:moveTo>
                  <a:cubicBezTo>
                    <a:pt x="f5" y="f3"/>
                    <a:pt x="f2" y="f6"/>
                    <a:pt x="f2" y="f7"/>
                  </a:cubicBezTo>
                  <a:cubicBezTo>
                    <a:pt x="f2" y="f5"/>
                    <a:pt x="f5" y="f2"/>
                    <a:pt x="f4" y="f2"/>
                  </a:cubicBezTo>
                  <a:cubicBezTo>
                    <a:pt x="f6" y="f2"/>
                    <a:pt x="f3" y="f5"/>
                    <a:pt x="f3" y="f7"/>
                  </a:cubicBezTo>
                  <a:cubicBezTo>
                    <a:pt x="f3" y="f6"/>
                    <a:pt x="f6" y="f3"/>
                    <a:pt x="f4" y="f3"/>
                  </a:cubicBezTo>
                  <a:close/>
                  <a:moveTo>
                    <a:pt x="f4" y="f8"/>
                  </a:moveTo>
                  <a:cubicBezTo>
                    <a:pt x="f9" y="f8"/>
                    <a:pt x="f8" y="f9"/>
                    <a:pt x="f8" y="f7"/>
                  </a:cubicBezTo>
                  <a:cubicBezTo>
                    <a:pt x="f8" y="f10"/>
                    <a:pt x="f9" y="f11"/>
                    <a:pt x="f4" y="f11"/>
                  </a:cubicBezTo>
                  <a:cubicBezTo>
                    <a:pt x="f10" y="f11"/>
                    <a:pt x="f11" y="f10"/>
                    <a:pt x="f11" y="f7"/>
                  </a:cubicBezTo>
                  <a:cubicBezTo>
                    <a:pt x="f11" y="f9"/>
                    <a:pt x="f10" y="f8"/>
                    <a:pt x="f4" y="f8"/>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grpSp>
      <p:sp>
        <p:nvSpPr>
          <p:cNvPr id="58" name="Title 1">
            <a:extLst>
              <a:ext uri="{FF2B5EF4-FFF2-40B4-BE49-F238E27FC236}">
                <a16:creationId xmlns:a16="http://schemas.microsoft.com/office/drawing/2014/main" id="{F1770CBA-0E0E-8ADC-C2D1-467784D1E883}"/>
              </a:ext>
            </a:extLst>
          </p:cNvPr>
          <p:cNvSpPr txBox="1">
            <a:spLocks noGrp="1"/>
          </p:cNvSpPr>
          <p:nvPr>
            <p:ph type="ctrTitle"/>
          </p:nvPr>
        </p:nvSpPr>
        <p:spPr>
          <a:xfrm>
            <a:off x="1876421" y="1122361"/>
            <a:ext cx="8791571" cy="2387598"/>
          </a:xfrm>
        </p:spPr>
        <p:txBody>
          <a:bodyPr anchor="b"/>
          <a:lstStyle>
            <a:lvl1pPr>
              <a:defRPr lang="fr-FR" sz="4800"/>
            </a:lvl1pPr>
          </a:lstStyle>
          <a:p>
            <a:pPr lvl="0"/>
            <a:r>
              <a:rPr lang="fr-FR"/>
              <a:t>Modifiez le style du titre</a:t>
            </a:r>
            <a:endParaRPr lang="en-US"/>
          </a:p>
        </p:txBody>
      </p:sp>
      <p:sp>
        <p:nvSpPr>
          <p:cNvPr id="59" name="Subtitle 2">
            <a:extLst>
              <a:ext uri="{FF2B5EF4-FFF2-40B4-BE49-F238E27FC236}">
                <a16:creationId xmlns:a16="http://schemas.microsoft.com/office/drawing/2014/main" id="{D61B59B1-5103-1EF8-BE93-630DF79E29DD}"/>
              </a:ext>
            </a:extLst>
          </p:cNvPr>
          <p:cNvSpPr txBox="1">
            <a:spLocks noGrp="1"/>
          </p:cNvSpPr>
          <p:nvPr>
            <p:ph type="subTitle" idx="1"/>
          </p:nvPr>
        </p:nvSpPr>
        <p:spPr>
          <a:xfrm>
            <a:off x="1876421" y="3602041"/>
            <a:ext cx="8791571" cy="1655758"/>
          </a:xfrm>
        </p:spPr>
        <p:txBody>
          <a:bodyPr/>
          <a:lstStyle>
            <a:lvl1pPr marL="0" indent="0">
              <a:buNone/>
              <a:defRPr sz="2000" cap="all">
                <a:solidFill>
                  <a:srgbClr val="82FFFF"/>
                </a:solidFill>
              </a:defRPr>
            </a:lvl1pPr>
          </a:lstStyle>
          <a:p>
            <a:pPr lvl="0"/>
            <a:r>
              <a:rPr lang="fr-FR"/>
              <a:t>Modifiez le style des sous-titres du masque</a:t>
            </a:r>
            <a:endParaRPr lang="en-US"/>
          </a:p>
        </p:txBody>
      </p:sp>
      <p:sp>
        <p:nvSpPr>
          <p:cNvPr id="60" name="Date Placeholder 3">
            <a:extLst>
              <a:ext uri="{FF2B5EF4-FFF2-40B4-BE49-F238E27FC236}">
                <a16:creationId xmlns:a16="http://schemas.microsoft.com/office/drawing/2014/main" id="{DFFF5BD8-365A-F9AE-F7EE-DDC39D25A8B3}"/>
              </a:ext>
            </a:extLst>
          </p:cNvPr>
          <p:cNvSpPr txBox="1">
            <a:spLocks noGrp="1"/>
          </p:cNvSpPr>
          <p:nvPr>
            <p:ph type="dt" sz="half" idx="7"/>
          </p:nvPr>
        </p:nvSpPr>
        <p:spPr>
          <a:xfrm>
            <a:off x="7077510" y="5410203"/>
            <a:ext cx="2743200" cy="365129"/>
          </a:xfrm>
        </p:spPr>
        <p:txBody>
          <a:bodyPr/>
          <a:lstStyle>
            <a:lvl1pPr>
              <a:defRPr/>
            </a:lvl1pPr>
          </a:lstStyle>
          <a:p>
            <a:pPr lvl="0"/>
            <a:fld id="{E4567DA0-7AD4-40C1-9DAC-DA5EA18984C4}" type="datetime1">
              <a:rPr lang="en-US"/>
              <a:pPr lvl="0"/>
              <a:t>8/1/2025</a:t>
            </a:fld>
            <a:endParaRPr lang="en-US"/>
          </a:p>
        </p:txBody>
      </p:sp>
      <p:sp>
        <p:nvSpPr>
          <p:cNvPr id="61" name="Footer Placeholder 4">
            <a:extLst>
              <a:ext uri="{FF2B5EF4-FFF2-40B4-BE49-F238E27FC236}">
                <a16:creationId xmlns:a16="http://schemas.microsoft.com/office/drawing/2014/main" id="{10F4EEA1-67CE-9E74-E905-CC12AA50EFC0}"/>
              </a:ext>
            </a:extLst>
          </p:cNvPr>
          <p:cNvSpPr txBox="1">
            <a:spLocks noGrp="1"/>
          </p:cNvSpPr>
          <p:nvPr>
            <p:ph type="ftr" sz="quarter" idx="9"/>
          </p:nvPr>
        </p:nvSpPr>
        <p:spPr>
          <a:xfrm>
            <a:off x="1876421" y="5410203"/>
            <a:ext cx="5124882" cy="365129"/>
          </a:xfrm>
        </p:spPr>
        <p:txBody>
          <a:bodyPr/>
          <a:lstStyle>
            <a:lvl1pPr>
              <a:defRPr/>
            </a:lvl1pPr>
          </a:lstStyle>
          <a:p>
            <a:pPr lvl="0"/>
            <a:endParaRPr lang="en-US"/>
          </a:p>
        </p:txBody>
      </p:sp>
      <p:sp>
        <p:nvSpPr>
          <p:cNvPr id="62" name="Slide Number Placeholder 5">
            <a:extLst>
              <a:ext uri="{FF2B5EF4-FFF2-40B4-BE49-F238E27FC236}">
                <a16:creationId xmlns:a16="http://schemas.microsoft.com/office/drawing/2014/main" id="{385D53C3-265F-3963-E99A-ED4B079669C4}"/>
              </a:ext>
            </a:extLst>
          </p:cNvPr>
          <p:cNvSpPr txBox="1">
            <a:spLocks noGrp="1"/>
          </p:cNvSpPr>
          <p:nvPr>
            <p:ph type="sldNum" sz="quarter" idx="8"/>
          </p:nvPr>
        </p:nvSpPr>
        <p:spPr>
          <a:xfrm>
            <a:off x="9896907" y="5410203"/>
            <a:ext cx="771086" cy="365129"/>
          </a:xfrm>
        </p:spPr>
        <p:txBody>
          <a:bodyPr/>
          <a:lstStyle>
            <a:lvl1pPr>
              <a:defRPr/>
            </a:lvl1pPr>
          </a:lstStyle>
          <a:p>
            <a:pPr lvl="0"/>
            <a:fld id="{57F0B14F-BC28-4A3C-AF0A-0F85704E6E9B}" type="slidenum">
              <a:t>‹N°›</a:t>
            </a:fld>
            <a:endParaRPr lang="en-US"/>
          </a:p>
        </p:txBody>
      </p:sp>
    </p:spTree>
    <p:extLst>
      <p:ext uri="{BB962C8B-B14F-4D97-AF65-F5344CB8AC3E}">
        <p14:creationId xmlns:p14="http://schemas.microsoft.com/office/powerpoint/2010/main" val="163379507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05957-FD14-0E2A-51AC-599643C931CE}"/>
              </a:ext>
            </a:extLst>
          </p:cNvPr>
          <p:cNvSpPr txBox="1">
            <a:spLocks noGrp="1"/>
          </p:cNvSpPr>
          <p:nvPr>
            <p:ph type="title"/>
          </p:nvPr>
        </p:nvSpPr>
        <p:spPr>
          <a:xfrm>
            <a:off x="1141408" y="4304666"/>
            <a:ext cx="9912352" cy="819357"/>
          </a:xfrm>
        </p:spPr>
        <p:txBody>
          <a:bodyPr anchor="b"/>
          <a:lstStyle>
            <a:lvl1pPr>
              <a:defRPr lang="fr-FR" sz="3200"/>
            </a:lvl1pPr>
          </a:lstStyle>
          <a:p>
            <a:pPr lvl="0"/>
            <a:r>
              <a:rPr lang="fr-FR"/>
              <a:t>Modifiez le style du titre</a:t>
            </a:r>
            <a:endParaRPr lang="en-US"/>
          </a:p>
        </p:txBody>
      </p:sp>
      <p:sp>
        <p:nvSpPr>
          <p:cNvPr id="3" name="Picture Placeholder 2">
            <a:extLst>
              <a:ext uri="{FF2B5EF4-FFF2-40B4-BE49-F238E27FC236}">
                <a16:creationId xmlns:a16="http://schemas.microsoft.com/office/drawing/2014/main" id="{0160DF31-2BBC-0096-E44C-837D9E88C223}"/>
              </a:ext>
            </a:extLst>
          </p:cNvPr>
          <p:cNvSpPr txBox="1">
            <a:spLocks noGrp="1"/>
          </p:cNvSpPr>
          <p:nvPr>
            <p:ph type="pic" idx="4294967295"/>
          </p:nvPr>
        </p:nvSpPr>
        <p:spPr>
          <a:xfrm>
            <a:off x="1141408" y="606430"/>
            <a:ext cx="9912352" cy="3299776"/>
          </a:xfrm>
          <a:ln w="19046" cap="sq">
            <a:solidFill>
              <a:srgbClr val="B4FFFF">
                <a:alpha val="60000"/>
              </a:srgbClr>
            </a:solidFill>
            <a:prstDash val="solid"/>
            <a:miter/>
          </a:ln>
          <a:effectLst>
            <a:outerShdw dist="38103" dir="5400000" algn="tl">
              <a:srgbClr val="000000">
                <a:alpha val="40000"/>
              </a:srgbClr>
            </a:outerShdw>
          </a:effectLst>
        </p:spPr>
        <p:txBody>
          <a:bodyPr/>
          <a:lstStyle>
            <a:lvl1pPr marL="0" indent="0">
              <a:buNone/>
              <a:defRPr sz="3200"/>
            </a:lvl1pPr>
          </a:lstStyle>
          <a:p>
            <a:pPr lvl="0"/>
            <a:r>
              <a:rPr lang="fr-FR"/>
              <a:t>Cliquez sur l'icône pour ajouter une image</a:t>
            </a:r>
            <a:endParaRPr lang="en-US"/>
          </a:p>
        </p:txBody>
      </p:sp>
      <p:sp>
        <p:nvSpPr>
          <p:cNvPr id="4" name="Text Placeholder 3">
            <a:extLst>
              <a:ext uri="{FF2B5EF4-FFF2-40B4-BE49-F238E27FC236}">
                <a16:creationId xmlns:a16="http://schemas.microsoft.com/office/drawing/2014/main" id="{9C6FA528-3A07-29A6-7139-B2B86A71534A}"/>
              </a:ext>
            </a:extLst>
          </p:cNvPr>
          <p:cNvSpPr txBox="1">
            <a:spLocks noGrp="1"/>
          </p:cNvSpPr>
          <p:nvPr>
            <p:ph type="body" idx="4294967295"/>
          </p:nvPr>
        </p:nvSpPr>
        <p:spPr>
          <a:xfrm>
            <a:off x="1141363" y="5124023"/>
            <a:ext cx="9910861" cy="682471"/>
          </a:xfrm>
        </p:spPr>
        <p:txBody>
          <a:bodyPr/>
          <a:lstStyle>
            <a:lvl1pPr marL="0" indent="0">
              <a:buNone/>
              <a:defRPr sz="1600"/>
            </a:lvl1pPr>
          </a:lstStyle>
          <a:p>
            <a:pPr lvl="0"/>
            <a:r>
              <a:rPr lang="fr-FR"/>
              <a:t>Cliquez pour modifier les styles du texte du masque</a:t>
            </a:r>
          </a:p>
        </p:txBody>
      </p:sp>
      <p:sp>
        <p:nvSpPr>
          <p:cNvPr id="5" name="Date Placeholder 4">
            <a:extLst>
              <a:ext uri="{FF2B5EF4-FFF2-40B4-BE49-F238E27FC236}">
                <a16:creationId xmlns:a16="http://schemas.microsoft.com/office/drawing/2014/main" id="{28C20D05-499B-C836-9577-995586C2F847}"/>
              </a:ext>
            </a:extLst>
          </p:cNvPr>
          <p:cNvSpPr txBox="1">
            <a:spLocks noGrp="1"/>
          </p:cNvSpPr>
          <p:nvPr>
            <p:ph type="dt" sz="half" idx="7"/>
          </p:nvPr>
        </p:nvSpPr>
        <p:spPr/>
        <p:txBody>
          <a:bodyPr/>
          <a:lstStyle>
            <a:lvl1pPr>
              <a:defRPr/>
            </a:lvl1pPr>
          </a:lstStyle>
          <a:p>
            <a:pPr lvl="0"/>
            <a:fld id="{E19A165F-4F11-4893-98AE-B6C15BF8CD6D}" type="datetime1">
              <a:rPr lang="en-US"/>
              <a:pPr lvl="0"/>
              <a:t>8/1/2025</a:t>
            </a:fld>
            <a:endParaRPr lang="en-US"/>
          </a:p>
        </p:txBody>
      </p:sp>
      <p:sp>
        <p:nvSpPr>
          <p:cNvPr id="6" name="Footer Placeholder 5">
            <a:extLst>
              <a:ext uri="{FF2B5EF4-FFF2-40B4-BE49-F238E27FC236}">
                <a16:creationId xmlns:a16="http://schemas.microsoft.com/office/drawing/2014/main" id="{17DEF7E2-08AA-4495-9AB1-46B5A9855F7B}"/>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0F7D7A90-830B-5289-0A30-9A527ACA75E3}"/>
              </a:ext>
            </a:extLst>
          </p:cNvPr>
          <p:cNvSpPr txBox="1">
            <a:spLocks noGrp="1"/>
          </p:cNvSpPr>
          <p:nvPr>
            <p:ph type="sldNum" sz="quarter" idx="8"/>
          </p:nvPr>
        </p:nvSpPr>
        <p:spPr/>
        <p:txBody>
          <a:bodyPr/>
          <a:lstStyle>
            <a:lvl1pPr>
              <a:defRPr/>
            </a:lvl1pPr>
          </a:lstStyle>
          <a:p>
            <a:pPr lvl="0"/>
            <a:fld id="{3F12B0A9-38F4-4B7A-8D52-384802CE5620}" type="slidenum">
              <a:t>‹N°›</a:t>
            </a:fld>
            <a:endParaRPr lang="en-US"/>
          </a:p>
        </p:txBody>
      </p:sp>
    </p:spTree>
    <p:extLst>
      <p:ext uri="{BB962C8B-B14F-4D97-AF65-F5344CB8AC3E}">
        <p14:creationId xmlns:p14="http://schemas.microsoft.com/office/powerpoint/2010/main" val="3519001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0FF35-EF1C-07FC-9331-E7A3EC2A8AD1}"/>
              </a:ext>
            </a:extLst>
          </p:cNvPr>
          <p:cNvSpPr txBox="1">
            <a:spLocks noGrp="1"/>
          </p:cNvSpPr>
          <p:nvPr>
            <p:ph type="title"/>
          </p:nvPr>
        </p:nvSpPr>
        <p:spPr>
          <a:xfrm>
            <a:off x="1141454" y="609603"/>
            <a:ext cx="9905951" cy="3429000"/>
          </a:xfrm>
        </p:spPr>
        <p:txBody>
          <a:bodyPr/>
          <a:lstStyle>
            <a:lvl1pPr>
              <a:defRPr lang="fr-FR"/>
            </a:lvl1pPr>
          </a:lstStyle>
          <a:p>
            <a:pPr lvl="0"/>
            <a:r>
              <a:rPr lang="fr-FR"/>
              <a:t>Modifiez le style du titre</a:t>
            </a:r>
            <a:endParaRPr lang="en-US"/>
          </a:p>
        </p:txBody>
      </p:sp>
      <p:sp>
        <p:nvSpPr>
          <p:cNvPr id="3" name="Text Placeholder 3">
            <a:extLst>
              <a:ext uri="{FF2B5EF4-FFF2-40B4-BE49-F238E27FC236}">
                <a16:creationId xmlns:a16="http://schemas.microsoft.com/office/drawing/2014/main" id="{03837C89-5D01-5A27-B90F-F1A0CCC22293}"/>
              </a:ext>
            </a:extLst>
          </p:cNvPr>
          <p:cNvSpPr txBox="1">
            <a:spLocks noGrp="1"/>
          </p:cNvSpPr>
          <p:nvPr>
            <p:ph type="body" idx="4294967295"/>
          </p:nvPr>
        </p:nvSpPr>
        <p:spPr>
          <a:xfrm>
            <a:off x="1141408" y="4419596"/>
            <a:ext cx="9904460" cy="1371600"/>
          </a:xfrm>
        </p:spPr>
        <p:txBody>
          <a:bodyPr anchor="ctr"/>
          <a:lstStyle>
            <a:lvl1pPr marL="0" indent="0">
              <a:buNone/>
              <a:defRPr sz="1800"/>
            </a:lvl1pPr>
          </a:lstStyle>
          <a:p>
            <a:pPr lvl="0"/>
            <a:r>
              <a:rPr lang="fr-FR"/>
              <a:t>Cliquez pour modifier les styles du texte du masque</a:t>
            </a:r>
          </a:p>
        </p:txBody>
      </p:sp>
      <p:sp>
        <p:nvSpPr>
          <p:cNvPr id="4" name="Date Placeholder 4">
            <a:extLst>
              <a:ext uri="{FF2B5EF4-FFF2-40B4-BE49-F238E27FC236}">
                <a16:creationId xmlns:a16="http://schemas.microsoft.com/office/drawing/2014/main" id="{0D2F2F62-12E3-3BE2-5DC4-2FB3880474BA}"/>
              </a:ext>
            </a:extLst>
          </p:cNvPr>
          <p:cNvSpPr txBox="1">
            <a:spLocks noGrp="1"/>
          </p:cNvSpPr>
          <p:nvPr>
            <p:ph type="dt" sz="half" idx="7"/>
          </p:nvPr>
        </p:nvSpPr>
        <p:spPr/>
        <p:txBody>
          <a:bodyPr/>
          <a:lstStyle>
            <a:lvl1pPr>
              <a:defRPr/>
            </a:lvl1pPr>
          </a:lstStyle>
          <a:p>
            <a:pPr lvl="0"/>
            <a:fld id="{FFD1F2DF-0336-4EF1-B5B0-38E1D298D79D}" type="datetime1">
              <a:rPr lang="en-US"/>
              <a:pPr lvl="0"/>
              <a:t>8/1/2025</a:t>
            </a:fld>
            <a:endParaRPr lang="en-US"/>
          </a:p>
        </p:txBody>
      </p:sp>
      <p:sp>
        <p:nvSpPr>
          <p:cNvPr id="5" name="Footer Placeholder 5">
            <a:extLst>
              <a:ext uri="{FF2B5EF4-FFF2-40B4-BE49-F238E27FC236}">
                <a16:creationId xmlns:a16="http://schemas.microsoft.com/office/drawing/2014/main" id="{FA642C3D-5468-CBF2-4F14-391857F45889}"/>
              </a:ext>
            </a:extLst>
          </p:cNvPr>
          <p:cNvSpPr txBox="1">
            <a:spLocks noGrp="1"/>
          </p:cNvSpPr>
          <p:nvPr>
            <p:ph type="ftr" sz="quarter" idx="9"/>
          </p:nvPr>
        </p:nvSpPr>
        <p:spPr/>
        <p:txBody>
          <a:bodyPr/>
          <a:lstStyle>
            <a:lvl1pPr>
              <a:defRPr/>
            </a:lvl1pPr>
          </a:lstStyle>
          <a:p>
            <a:pPr lvl="0"/>
            <a:endParaRPr lang="en-US"/>
          </a:p>
        </p:txBody>
      </p:sp>
      <p:sp>
        <p:nvSpPr>
          <p:cNvPr id="6" name="Slide Number Placeholder 6">
            <a:extLst>
              <a:ext uri="{FF2B5EF4-FFF2-40B4-BE49-F238E27FC236}">
                <a16:creationId xmlns:a16="http://schemas.microsoft.com/office/drawing/2014/main" id="{DE992CDE-0A79-B540-4BBB-A7E15724D7A8}"/>
              </a:ext>
            </a:extLst>
          </p:cNvPr>
          <p:cNvSpPr txBox="1">
            <a:spLocks noGrp="1"/>
          </p:cNvSpPr>
          <p:nvPr>
            <p:ph type="sldNum" sz="quarter" idx="8"/>
          </p:nvPr>
        </p:nvSpPr>
        <p:spPr/>
        <p:txBody>
          <a:bodyPr/>
          <a:lstStyle>
            <a:lvl1pPr>
              <a:defRPr/>
            </a:lvl1pPr>
          </a:lstStyle>
          <a:p>
            <a:pPr lvl="0"/>
            <a:fld id="{34BC86F9-3108-4055-9578-527E657FBB80}" type="slidenum">
              <a:t>‹N°›</a:t>
            </a:fld>
            <a:endParaRPr lang="en-US"/>
          </a:p>
        </p:txBody>
      </p:sp>
    </p:spTree>
    <p:extLst>
      <p:ext uri="{BB962C8B-B14F-4D97-AF65-F5344CB8AC3E}">
        <p14:creationId xmlns:p14="http://schemas.microsoft.com/office/powerpoint/2010/main" val="66408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F5F29-9C67-E0AC-06C5-DFFA82974989}"/>
              </a:ext>
            </a:extLst>
          </p:cNvPr>
          <p:cNvSpPr txBox="1">
            <a:spLocks noGrp="1"/>
          </p:cNvSpPr>
          <p:nvPr>
            <p:ph type="title"/>
          </p:nvPr>
        </p:nvSpPr>
        <p:spPr>
          <a:xfrm>
            <a:off x="1446215" y="609603"/>
            <a:ext cx="9302748" cy="2748430"/>
          </a:xfrm>
        </p:spPr>
        <p:txBody>
          <a:bodyPr/>
          <a:lstStyle>
            <a:lvl1pPr>
              <a:defRPr lang="fr-FR"/>
            </a:lvl1pPr>
          </a:lstStyle>
          <a:p>
            <a:pPr lvl="0"/>
            <a:r>
              <a:rPr lang="fr-FR"/>
              <a:t>Modifiez le style du titre</a:t>
            </a:r>
            <a:endParaRPr lang="en-US"/>
          </a:p>
        </p:txBody>
      </p:sp>
      <p:sp>
        <p:nvSpPr>
          <p:cNvPr id="3" name="Text Placeholder 3">
            <a:extLst>
              <a:ext uri="{FF2B5EF4-FFF2-40B4-BE49-F238E27FC236}">
                <a16:creationId xmlns:a16="http://schemas.microsoft.com/office/drawing/2014/main" id="{16BCFD57-BE28-3D2D-C93F-A61C9E49DD02}"/>
              </a:ext>
            </a:extLst>
          </p:cNvPr>
          <p:cNvSpPr txBox="1">
            <a:spLocks noGrp="1"/>
          </p:cNvSpPr>
          <p:nvPr>
            <p:ph type="body" idx="4294967295"/>
          </p:nvPr>
        </p:nvSpPr>
        <p:spPr>
          <a:xfrm>
            <a:off x="1720644" y="3365558"/>
            <a:ext cx="8752298" cy="548969"/>
          </a:xfrm>
        </p:spPr>
        <p:txBody>
          <a:bodyPr/>
          <a:lstStyle>
            <a:lvl1pPr marL="0" indent="0">
              <a:buNone/>
              <a:defRPr sz="1400"/>
            </a:lvl1pPr>
          </a:lstStyle>
          <a:p>
            <a:pPr lvl="0"/>
            <a:r>
              <a:rPr lang="fr-FR"/>
              <a:t>Cliquez pour modifier les styles du texte du masque</a:t>
            </a:r>
          </a:p>
        </p:txBody>
      </p:sp>
      <p:sp>
        <p:nvSpPr>
          <p:cNvPr id="4" name="Text Placeholder 3">
            <a:extLst>
              <a:ext uri="{FF2B5EF4-FFF2-40B4-BE49-F238E27FC236}">
                <a16:creationId xmlns:a16="http://schemas.microsoft.com/office/drawing/2014/main" id="{5AD67D79-8D5A-94D2-AF42-DE1677CDD9A6}"/>
              </a:ext>
            </a:extLst>
          </p:cNvPr>
          <p:cNvSpPr txBox="1">
            <a:spLocks noGrp="1"/>
          </p:cNvSpPr>
          <p:nvPr>
            <p:ph type="body" idx="4294967295"/>
          </p:nvPr>
        </p:nvSpPr>
        <p:spPr>
          <a:xfrm>
            <a:off x="1141408" y="4309914"/>
            <a:ext cx="9906006" cy="1489493"/>
          </a:xfrm>
        </p:spPr>
        <p:txBody>
          <a:bodyPr anchor="ctr"/>
          <a:lstStyle>
            <a:lvl1pPr marL="0" indent="0">
              <a:buNone/>
              <a:defRPr sz="1800"/>
            </a:lvl1pPr>
          </a:lstStyle>
          <a:p>
            <a:pPr lvl="0"/>
            <a:r>
              <a:rPr lang="fr-FR"/>
              <a:t>Cliquez pour modifier les styles du texte du masque</a:t>
            </a:r>
          </a:p>
        </p:txBody>
      </p:sp>
      <p:sp>
        <p:nvSpPr>
          <p:cNvPr id="5" name="Date Placeholder 4">
            <a:extLst>
              <a:ext uri="{FF2B5EF4-FFF2-40B4-BE49-F238E27FC236}">
                <a16:creationId xmlns:a16="http://schemas.microsoft.com/office/drawing/2014/main" id="{6D7B1BC7-F28E-61C3-9B7C-6D74947E481B}"/>
              </a:ext>
            </a:extLst>
          </p:cNvPr>
          <p:cNvSpPr txBox="1">
            <a:spLocks noGrp="1"/>
          </p:cNvSpPr>
          <p:nvPr>
            <p:ph type="dt" sz="half" idx="7"/>
          </p:nvPr>
        </p:nvSpPr>
        <p:spPr/>
        <p:txBody>
          <a:bodyPr/>
          <a:lstStyle>
            <a:lvl1pPr>
              <a:defRPr/>
            </a:lvl1pPr>
          </a:lstStyle>
          <a:p>
            <a:pPr lvl="0"/>
            <a:fld id="{276B147C-0F22-4BA3-8B5A-F7EAD13A4BC6}" type="datetime1">
              <a:rPr lang="en-US"/>
              <a:pPr lvl="0"/>
              <a:t>8/1/2025</a:t>
            </a:fld>
            <a:endParaRPr lang="en-US"/>
          </a:p>
        </p:txBody>
      </p:sp>
      <p:sp>
        <p:nvSpPr>
          <p:cNvPr id="6" name="Footer Placeholder 5">
            <a:extLst>
              <a:ext uri="{FF2B5EF4-FFF2-40B4-BE49-F238E27FC236}">
                <a16:creationId xmlns:a16="http://schemas.microsoft.com/office/drawing/2014/main" id="{4B8D8B68-FC11-A40F-0560-887887EF8B91}"/>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228C1FB2-0450-A4B6-072A-AEE9A9F7D5D0}"/>
              </a:ext>
            </a:extLst>
          </p:cNvPr>
          <p:cNvSpPr txBox="1">
            <a:spLocks noGrp="1"/>
          </p:cNvSpPr>
          <p:nvPr>
            <p:ph type="sldNum" sz="quarter" idx="8"/>
          </p:nvPr>
        </p:nvSpPr>
        <p:spPr/>
        <p:txBody>
          <a:bodyPr/>
          <a:lstStyle>
            <a:lvl1pPr>
              <a:defRPr/>
            </a:lvl1pPr>
          </a:lstStyle>
          <a:p>
            <a:pPr lvl="0"/>
            <a:fld id="{F1072D51-FC0C-4C90-B85D-54973D420C09}" type="slidenum">
              <a:t>‹N°›</a:t>
            </a:fld>
            <a:endParaRPr lang="en-US"/>
          </a:p>
        </p:txBody>
      </p:sp>
      <p:sp>
        <p:nvSpPr>
          <p:cNvPr id="8" name="TextBox 59">
            <a:extLst>
              <a:ext uri="{FF2B5EF4-FFF2-40B4-BE49-F238E27FC236}">
                <a16:creationId xmlns:a16="http://schemas.microsoft.com/office/drawing/2014/main" id="{1FF7CEF0-A837-ACAF-FE21-9E8AB9DA830F}"/>
              </a:ext>
            </a:extLst>
          </p:cNvPr>
          <p:cNvSpPr txBox="1"/>
          <p:nvPr/>
        </p:nvSpPr>
        <p:spPr>
          <a:xfrm>
            <a:off x="903509" y="732397"/>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all" spc="0" baseline="0">
                <a:solidFill>
                  <a:srgbClr val="FFFFFF"/>
                </a:solidFill>
                <a:uFillTx/>
                <a:latin typeface="Tw Cen MT"/>
                <a:cs typeface="Trebuchet MS"/>
              </a:rPr>
              <a:t>“</a:t>
            </a:r>
          </a:p>
        </p:txBody>
      </p:sp>
      <p:sp>
        <p:nvSpPr>
          <p:cNvPr id="9" name="TextBox 60">
            <a:extLst>
              <a:ext uri="{FF2B5EF4-FFF2-40B4-BE49-F238E27FC236}">
                <a16:creationId xmlns:a16="http://schemas.microsoft.com/office/drawing/2014/main" id="{CEECDD60-9FD7-08C2-F22F-3D9FAA38F615}"/>
              </a:ext>
            </a:extLst>
          </p:cNvPr>
          <p:cNvSpPr txBox="1"/>
          <p:nvPr/>
        </p:nvSpPr>
        <p:spPr>
          <a:xfrm>
            <a:off x="10537371" y="2764971"/>
            <a:ext cx="609603" cy="584777"/>
          </a:xfrm>
          <a:prstGeom prst="rect">
            <a:avLst/>
          </a:prstGeom>
          <a:noFill/>
          <a:ln cap="flat">
            <a:noFill/>
          </a:ln>
        </p:spPr>
        <p:txBody>
          <a:bodyPr vert="horz" wrap="square" lIns="91440" tIns="45720" rIns="91440" bIns="45720" anchor="ctr" anchorCtr="0" compatLnSpc="1">
            <a:noAutofit/>
          </a:bodyPr>
          <a:lstStyle/>
          <a:p>
            <a:pPr marL="0" marR="0" lvl="0" indent="0" algn="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0" b="0" i="0" u="none" strike="noStrike" kern="1200" cap="all" spc="0" baseline="0">
                <a:solidFill>
                  <a:srgbClr val="FFFFFF"/>
                </a:solidFill>
                <a:uFillTx/>
                <a:latin typeface="Tw Cen MT"/>
                <a:cs typeface="Trebuchet MS"/>
              </a:rPr>
              <a:t>”</a:t>
            </a:r>
          </a:p>
        </p:txBody>
      </p:sp>
    </p:spTree>
    <p:extLst>
      <p:ext uri="{BB962C8B-B14F-4D97-AF65-F5344CB8AC3E}">
        <p14:creationId xmlns:p14="http://schemas.microsoft.com/office/powerpoint/2010/main" val="1650427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BAF1B-4FD5-756F-A963-6F5F3FCE6B19}"/>
              </a:ext>
            </a:extLst>
          </p:cNvPr>
          <p:cNvSpPr txBox="1">
            <a:spLocks noGrp="1"/>
          </p:cNvSpPr>
          <p:nvPr>
            <p:ph type="title"/>
          </p:nvPr>
        </p:nvSpPr>
        <p:spPr>
          <a:xfrm>
            <a:off x="1141408" y="2134045"/>
            <a:ext cx="9905996" cy="2511838"/>
          </a:xfrm>
        </p:spPr>
        <p:txBody>
          <a:bodyPr anchor="b"/>
          <a:lstStyle>
            <a:lvl1pPr>
              <a:defRPr lang="fr-FR"/>
            </a:lvl1pPr>
          </a:lstStyle>
          <a:p>
            <a:pPr lvl="0"/>
            <a:r>
              <a:rPr lang="fr-FR"/>
              <a:t>Modifiez le style du titre</a:t>
            </a:r>
            <a:endParaRPr lang="en-US"/>
          </a:p>
        </p:txBody>
      </p:sp>
      <p:sp>
        <p:nvSpPr>
          <p:cNvPr id="3" name="Text Placeholder 3">
            <a:extLst>
              <a:ext uri="{FF2B5EF4-FFF2-40B4-BE49-F238E27FC236}">
                <a16:creationId xmlns:a16="http://schemas.microsoft.com/office/drawing/2014/main" id="{E562CCFC-89A8-FFCD-E351-09866F8ECCF6}"/>
              </a:ext>
            </a:extLst>
          </p:cNvPr>
          <p:cNvSpPr txBox="1">
            <a:spLocks noGrp="1"/>
          </p:cNvSpPr>
          <p:nvPr>
            <p:ph type="body" idx="4294967295"/>
          </p:nvPr>
        </p:nvSpPr>
        <p:spPr>
          <a:xfrm>
            <a:off x="1141363" y="4657651"/>
            <a:ext cx="9904506" cy="1140640"/>
          </a:xfrm>
        </p:spPr>
        <p:txBody>
          <a:bodyPr/>
          <a:lstStyle>
            <a:lvl1pPr marL="0" indent="0">
              <a:buNone/>
              <a:defRPr sz="1800"/>
            </a:lvl1pPr>
          </a:lstStyle>
          <a:p>
            <a:pPr lvl="0"/>
            <a:r>
              <a:rPr lang="fr-FR"/>
              <a:t>Cliquez pour modifier les styles du texte du masque</a:t>
            </a:r>
          </a:p>
        </p:txBody>
      </p:sp>
      <p:sp>
        <p:nvSpPr>
          <p:cNvPr id="4" name="Date Placeholder 4">
            <a:extLst>
              <a:ext uri="{FF2B5EF4-FFF2-40B4-BE49-F238E27FC236}">
                <a16:creationId xmlns:a16="http://schemas.microsoft.com/office/drawing/2014/main" id="{BEB05864-8AEA-8046-E61D-0F523263079B}"/>
              </a:ext>
            </a:extLst>
          </p:cNvPr>
          <p:cNvSpPr txBox="1">
            <a:spLocks noGrp="1"/>
          </p:cNvSpPr>
          <p:nvPr>
            <p:ph type="dt" sz="half" idx="7"/>
          </p:nvPr>
        </p:nvSpPr>
        <p:spPr/>
        <p:txBody>
          <a:bodyPr/>
          <a:lstStyle>
            <a:lvl1pPr>
              <a:defRPr/>
            </a:lvl1pPr>
          </a:lstStyle>
          <a:p>
            <a:pPr lvl="0"/>
            <a:fld id="{DCCECCDF-20BE-4630-8B19-2B645A9A13D3}" type="datetime1">
              <a:rPr lang="en-US"/>
              <a:pPr lvl="0"/>
              <a:t>8/1/2025</a:t>
            </a:fld>
            <a:endParaRPr lang="en-US"/>
          </a:p>
        </p:txBody>
      </p:sp>
      <p:sp>
        <p:nvSpPr>
          <p:cNvPr id="5" name="Footer Placeholder 5">
            <a:extLst>
              <a:ext uri="{FF2B5EF4-FFF2-40B4-BE49-F238E27FC236}">
                <a16:creationId xmlns:a16="http://schemas.microsoft.com/office/drawing/2014/main" id="{4FA3BDD2-0CCC-C365-43E1-ABCEA2B56856}"/>
              </a:ext>
            </a:extLst>
          </p:cNvPr>
          <p:cNvSpPr txBox="1">
            <a:spLocks noGrp="1"/>
          </p:cNvSpPr>
          <p:nvPr>
            <p:ph type="ftr" sz="quarter" idx="9"/>
          </p:nvPr>
        </p:nvSpPr>
        <p:spPr/>
        <p:txBody>
          <a:bodyPr/>
          <a:lstStyle>
            <a:lvl1pPr>
              <a:defRPr/>
            </a:lvl1pPr>
          </a:lstStyle>
          <a:p>
            <a:pPr lvl="0"/>
            <a:endParaRPr lang="en-US"/>
          </a:p>
        </p:txBody>
      </p:sp>
      <p:sp>
        <p:nvSpPr>
          <p:cNvPr id="6" name="Slide Number Placeholder 6">
            <a:extLst>
              <a:ext uri="{FF2B5EF4-FFF2-40B4-BE49-F238E27FC236}">
                <a16:creationId xmlns:a16="http://schemas.microsoft.com/office/drawing/2014/main" id="{0EC34C3C-B86D-08CB-D30E-A748DECDE29F}"/>
              </a:ext>
            </a:extLst>
          </p:cNvPr>
          <p:cNvSpPr txBox="1">
            <a:spLocks noGrp="1"/>
          </p:cNvSpPr>
          <p:nvPr>
            <p:ph type="sldNum" sz="quarter" idx="8"/>
          </p:nvPr>
        </p:nvSpPr>
        <p:spPr/>
        <p:txBody>
          <a:bodyPr/>
          <a:lstStyle>
            <a:lvl1pPr>
              <a:defRPr/>
            </a:lvl1pPr>
          </a:lstStyle>
          <a:p>
            <a:pPr lvl="0"/>
            <a:fld id="{ACD71A04-0CE1-4E22-BEF0-0E63967232AF}" type="slidenum">
              <a:t>‹N°›</a:t>
            </a:fld>
            <a:endParaRPr lang="en-US"/>
          </a:p>
        </p:txBody>
      </p:sp>
    </p:spTree>
    <p:extLst>
      <p:ext uri="{BB962C8B-B14F-4D97-AF65-F5344CB8AC3E}">
        <p14:creationId xmlns:p14="http://schemas.microsoft.com/office/powerpoint/2010/main" val="235599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F04F9-A6CA-4C7F-8B75-64D948CEC42C}"/>
              </a:ext>
            </a:extLst>
          </p:cNvPr>
          <p:cNvSpPr txBox="1">
            <a:spLocks noGrp="1"/>
          </p:cNvSpPr>
          <p:nvPr>
            <p:ph type="title"/>
          </p:nvPr>
        </p:nvSpPr>
        <p:spPr>
          <a:xfrm>
            <a:off x="1141408" y="609603"/>
            <a:ext cx="9905996" cy="1904996"/>
          </a:xfrm>
        </p:spPr>
        <p:txBody>
          <a:bodyPr/>
          <a:lstStyle>
            <a:lvl1pPr>
              <a:defRPr lang="fr-FR"/>
            </a:lvl1pPr>
          </a:lstStyle>
          <a:p>
            <a:pPr lvl="0"/>
            <a:r>
              <a:rPr lang="fr-FR"/>
              <a:t>Modifiez le style du titre</a:t>
            </a:r>
            <a:endParaRPr lang="en-US"/>
          </a:p>
        </p:txBody>
      </p:sp>
      <p:sp>
        <p:nvSpPr>
          <p:cNvPr id="3" name="Text Placeholder 2">
            <a:extLst>
              <a:ext uri="{FF2B5EF4-FFF2-40B4-BE49-F238E27FC236}">
                <a16:creationId xmlns:a16="http://schemas.microsoft.com/office/drawing/2014/main" id="{98CCC2CD-D976-139B-1692-153CE81D97F2}"/>
              </a:ext>
            </a:extLst>
          </p:cNvPr>
          <p:cNvSpPr txBox="1">
            <a:spLocks noGrp="1"/>
          </p:cNvSpPr>
          <p:nvPr>
            <p:ph type="body" idx="4294967295"/>
          </p:nvPr>
        </p:nvSpPr>
        <p:spPr>
          <a:xfrm>
            <a:off x="1141408" y="2674464"/>
            <a:ext cx="3196897" cy="685800"/>
          </a:xfrm>
        </p:spPr>
        <p:txBody>
          <a:bodyPr anchor="b">
            <a:noAutofit/>
          </a:bodyPr>
          <a:lstStyle>
            <a:lvl1pPr marL="0" indent="0">
              <a:lnSpc>
                <a:spcPct val="90000"/>
              </a:lnSpc>
              <a:buNone/>
              <a:defRPr cap="all"/>
            </a:lvl1pPr>
          </a:lstStyle>
          <a:p>
            <a:pPr lvl="0"/>
            <a:r>
              <a:rPr lang="fr-FR"/>
              <a:t>Cliquez pour modifier les styles du texte du masque</a:t>
            </a:r>
          </a:p>
        </p:txBody>
      </p:sp>
      <p:sp>
        <p:nvSpPr>
          <p:cNvPr id="4" name="Text Placeholder 3">
            <a:extLst>
              <a:ext uri="{FF2B5EF4-FFF2-40B4-BE49-F238E27FC236}">
                <a16:creationId xmlns:a16="http://schemas.microsoft.com/office/drawing/2014/main" id="{1D881DEB-6CB5-97D0-70E1-D76C40D40EC7}"/>
              </a:ext>
            </a:extLst>
          </p:cNvPr>
          <p:cNvSpPr txBox="1">
            <a:spLocks noGrp="1"/>
          </p:cNvSpPr>
          <p:nvPr>
            <p:ph type="body" idx="4294967295"/>
          </p:nvPr>
        </p:nvSpPr>
        <p:spPr>
          <a:xfrm>
            <a:off x="1127921" y="3360264"/>
            <a:ext cx="3208739" cy="2430932"/>
          </a:xfrm>
        </p:spPr>
        <p:txBody>
          <a:bodyPr/>
          <a:lstStyle>
            <a:lvl1pPr marL="0" indent="0">
              <a:buNone/>
              <a:defRPr sz="1400"/>
            </a:lvl1pPr>
          </a:lstStyle>
          <a:p>
            <a:pPr lvl="0"/>
            <a:r>
              <a:rPr lang="fr-FR"/>
              <a:t>Cliquez pour modifier les styles du texte du masque</a:t>
            </a:r>
          </a:p>
        </p:txBody>
      </p:sp>
      <p:sp>
        <p:nvSpPr>
          <p:cNvPr id="5" name="Text Placeholder 4">
            <a:extLst>
              <a:ext uri="{FF2B5EF4-FFF2-40B4-BE49-F238E27FC236}">
                <a16:creationId xmlns:a16="http://schemas.microsoft.com/office/drawing/2014/main" id="{D4A9E9C9-38C8-160D-CECE-9AEDBF34626E}"/>
              </a:ext>
            </a:extLst>
          </p:cNvPr>
          <p:cNvSpPr txBox="1">
            <a:spLocks noGrp="1"/>
          </p:cNvSpPr>
          <p:nvPr>
            <p:ph type="body" idx="4294967295"/>
          </p:nvPr>
        </p:nvSpPr>
        <p:spPr>
          <a:xfrm>
            <a:off x="4514767" y="2677637"/>
            <a:ext cx="3184388" cy="685800"/>
          </a:xfrm>
        </p:spPr>
        <p:txBody>
          <a:bodyPr anchor="b">
            <a:noAutofit/>
          </a:bodyPr>
          <a:lstStyle>
            <a:lvl1pPr marL="0" indent="0">
              <a:lnSpc>
                <a:spcPct val="90000"/>
              </a:lnSpc>
              <a:buNone/>
              <a:defRPr cap="all"/>
            </a:lvl1pPr>
          </a:lstStyle>
          <a:p>
            <a:pPr lvl="0"/>
            <a:r>
              <a:rPr lang="fr-FR"/>
              <a:t>Cliquez pour modifier les styles du texte du masque</a:t>
            </a:r>
          </a:p>
        </p:txBody>
      </p:sp>
      <p:sp>
        <p:nvSpPr>
          <p:cNvPr id="6" name="Text Placeholder 3">
            <a:extLst>
              <a:ext uri="{FF2B5EF4-FFF2-40B4-BE49-F238E27FC236}">
                <a16:creationId xmlns:a16="http://schemas.microsoft.com/office/drawing/2014/main" id="{88C53B2F-C5FC-32FA-BE6B-15F6FFB3706E}"/>
              </a:ext>
            </a:extLst>
          </p:cNvPr>
          <p:cNvSpPr txBox="1">
            <a:spLocks noGrp="1"/>
          </p:cNvSpPr>
          <p:nvPr>
            <p:ph type="body" idx="4294967295"/>
          </p:nvPr>
        </p:nvSpPr>
        <p:spPr>
          <a:xfrm>
            <a:off x="4504215" y="3363437"/>
            <a:ext cx="3195827" cy="2430932"/>
          </a:xfrm>
        </p:spPr>
        <p:txBody>
          <a:bodyPr/>
          <a:lstStyle>
            <a:lvl1pPr marL="0" indent="0">
              <a:buNone/>
              <a:defRPr sz="1400"/>
            </a:lvl1pPr>
          </a:lstStyle>
          <a:p>
            <a:pPr lvl="0"/>
            <a:r>
              <a:rPr lang="fr-FR"/>
              <a:t>Cliquez pour modifier les styles du texte du masque</a:t>
            </a:r>
          </a:p>
        </p:txBody>
      </p:sp>
      <p:sp>
        <p:nvSpPr>
          <p:cNvPr id="7" name="Text Placeholder 4">
            <a:extLst>
              <a:ext uri="{FF2B5EF4-FFF2-40B4-BE49-F238E27FC236}">
                <a16:creationId xmlns:a16="http://schemas.microsoft.com/office/drawing/2014/main" id="{759DC64D-CEE8-C7BB-C986-327CCD482148}"/>
              </a:ext>
            </a:extLst>
          </p:cNvPr>
          <p:cNvSpPr txBox="1">
            <a:spLocks noGrp="1"/>
          </p:cNvSpPr>
          <p:nvPr>
            <p:ph type="body" idx="4294967295"/>
          </p:nvPr>
        </p:nvSpPr>
        <p:spPr>
          <a:xfrm>
            <a:off x="7852437" y="2674464"/>
            <a:ext cx="3194968" cy="685800"/>
          </a:xfrm>
        </p:spPr>
        <p:txBody>
          <a:bodyPr anchor="b">
            <a:noAutofit/>
          </a:bodyPr>
          <a:lstStyle>
            <a:lvl1pPr marL="0" indent="0">
              <a:lnSpc>
                <a:spcPct val="90000"/>
              </a:lnSpc>
              <a:buNone/>
              <a:defRPr cap="all"/>
            </a:lvl1pPr>
          </a:lstStyle>
          <a:p>
            <a:pPr lvl="0"/>
            <a:r>
              <a:rPr lang="fr-FR"/>
              <a:t>Cliquez pour modifier les styles du texte du masque</a:t>
            </a:r>
          </a:p>
        </p:txBody>
      </p:sp>
      <p:sp>
        <p:nvSpPr>
          <p:cNvPr id="8" name="Text Placeholder 3">
            <a:extLst>
              <a:ext uri="{FF2B5EF4-FFF2-40B4-BE49-F238E27FC236}">
                <a16:creationId xmlns:a16="http://schemas.microsoft.com/office/drawing/2014/main" id="{E6679C70-1629-BDCF-B447-2B8404AF82B5}"/>
              </a:ext>
            </a:extLst>
          </p:cNvPr>
          <p:cNvSpPr txBox="1">
            <a:spLocks noGrp="1"/>
          </p:cNvSpPr>
          <p:nvPr>
            <p:ph type="body" idx="4294967295"/>
          </p:nvPr>
        </p:nvSpPr>
        <p:spPr>
          <a:xfrm>
            <a:off x="7852437" y="3360264"/>
            <a:ext cx="3194968" cy="2430932"/>
          </a:xfrm>
        </p:spPr>
        <p:txBody>
          <a:bodyPr/>
          <a:lstStyle>
            <a:lvl1pPr marL="0" indent="0">
              <a:buNone/>
              <a:defRPr sz="1400"/>
            </a:lvl1pPr>
          </a:lstStyle>
          <a:p>
            <a:pPr lvl="0"/>
            <a:r>
              <a:rPr lang="fr-FR"/>
              <a:t>Cliquez pour modifier les styles du texte du masque</a:t>
            </a:r>
          </a:p>
        </p:txBody>
      </p:sp>
      <p:sp>
        <p:nvSpPr>
          <p:cNvPr id="9" name="Date Placeholder 2">
            <a:extLst>
              <a:ext uri="{FF2B5EF4-FFF2-40B4-BE49-F238E27FC236}">
                <a16:creationId xmlns:a16="http://schemas.microsoft.com/office/drawing/2014/main" id="{21229E06-782A-BB5F-A5DE-BE60D0A65293}"/>
              </a:ext>
            </a:extLst>
          </p:cNvPr>
          <p:cNvSpPr txBox="1">
            <a:spLocks noGrp="1"/>
          </p:cNvSpPr>
          <p:nvPr>
            <p:ph type="dt" sz="half" idx="7"/>
          </p:nvPr>
        </p:nvSpPr>
        <p:spPr/>
        <p:txBody>
          <a:bodyPr/>
          <a:lstStyle>
            <a:lvl1pPr>
              <a:defRPr/>
            </a:lvl1pPr>
          </a:lstStyle>
          <a:p>
            <a:pPr lvl="0"/>
            <a:fld id="{25CB9CD2-0950-44E2-9A9B-6901917D119F}" type="datetime1">
              <a:rPr lang="en-US"/>
              <a:pPr lvl="0"/>
              <a:t>8/1/2025</a:t>
            </a:fld>
            <a:endParaRPr lang="en-US"/>
          </a:p>
        </p:txBody>
      </p:sp>
      <p:sp>
        <p:nvSpPr>
          <p:cNvPr id="10" name="Footer Placeholder 3">
            <a:extLst>
              <a:ext uri="{FF2B5EF4-FFF2-40B4-BE49-F238E27FC236}">
                <a16:creationId xmlns:a16="http://schemas.microsoft.com/office/drawing/2014/main" id="{780E603D-71AC-D72D-2C95-F5C8AC26586F}"/>
              </a:ext>
            </a:extLst>
          </p:cNvPr>
          <p:cNvSpPr txBox="1">
            <a:spLocks noGrp="1"/>
          </p:cNvSpPr>
          <p:nvPr>
            <p:ph type="ftr" sz="quarter" idx="9"/>
          </p:nvPr>
        </p:nvSpPr>
        <p:spPr/>
        <p:txBody>
          <a:bodyPr/>
          <a:lstStyle>
            <a:lvl1pPr>
              <a:defRPr/>
            </a:lvl1pPr>
          </a:lstStyle>
          <a:p>
            <a:pPr lvl="0"/>
            <a:endParaRPr lang="en-US"/>
          </a:p>
        </p:txBody>
      </p:sp>
      <p:sp>
        <p:nvSpPr>
          <p:cNvPr id="11" name="Slide Number Placeholder 4">
            <a:extLst>
              <a:ext uri="{FF2B5EF4-FFF2-40B4-BE49-F238E27FC236}">
                <a16:creationId xmlns:a16="http://schemas.microsoft.com/office/drawing/2014/main" id="{AE542A87-C17F-3257-6CA2-A508A0CEF477}"/>
              </a:ext>
            </a:extLst>
          </p:cNvPr>
          <p:cNvSpPr txBox="1">
            <a:spLocks noGrp="1"/>
          </p:cNvSpPr>
          <p:nvPr>
            <p:ph type="sldNum" sz="quarter" idx="8"/>
          </p:nvPr>
        </p:nvSpPr>
        <p:spPr/>
        <p:txBody>
          <a:bodyPr/>
          <a:lstStyle>
            <a:lvl1pPr>
              <a:defRPr/>
            </a:lvl1pPr>
          </a:lstStyle>
          <a:p>
            <a:pPr lvl="0"/>
            <a:fld id="{CDFBDBF0-3732-449E-8310-9EF6F57BC8D6}" type="slidenum">
              <a:t>‹N°›</a:t>
            </a:fld>
            <a:endParaRPr lang="en-US"/>
          </a:p>
        </p:txBody>
      </p:sp>
    </p:spTree>
    <p:extLst>
      <p:ext uri="{BB962C8B-B14F-4D97-AF65-F5344CB8AC3E}">
        <p14:creationId xmlns:p14="http://schemas.microsoft.com/office/powerpoint/2010/main" val="20028748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40783-86DD-118B-3755-C64AF75D9F82}"/>
              </a:ext>
            </a:extLst>
          </p:cNvPr>
          <p:cNvSpPr txBox="1">
            <a:spLocks noGrp="1"/>
          </p:cNvSpPr>
          <p:nvPr>
            <p:ph type="title"/>
          </p:nvPr>
        </p:nvSpPr>
        <p:spPr>
          <a:xfrm>
            <a:off x="1141408" y="609603"/>
            <a:ext cx="9905996" cy="1904996"/>
          </a:xfrm>
        </p:spPr>
        <p:txBody>
          <a:bodyPr/>
          <a:lstStyle>
            <a:lvl1pPr>
              <a:defRPr lang="fr-FR"/>
            </a:lvl1pPr>
          </a:lstStyle>
          <a:p>
            <a:pPr lvl="0"/>
            <a:r>
              <a:rPr lang="fr-FR"/>
              <a:t>Modifiez le style du titre</a:t>
            </a:r>
            <a:endParaRPr lang="en-US"/>
          </a:p>
        </p:txBody>
      </p:sp>
      <p:sp>
        <p:nvSpPr>
          <p:cNvPr id="3" name="Text Placeholder 2">
            <a:extLst>
              <a:ext uri="{FF2B5EF4-FFF2-40B4-BE49-F238E27FC236}">
                <a16:creationId xmlns:a16="http://schemas.microsoft.com/office/drawing/2014/main" id="{14893D4C-2185-2683-1ACF-5D9251211DED}"/>
              </a:ext>
            </a:extLst>
          </p:cNvPr>
          <p:cNvSpPr txBox="1">
            <a:spLocks noGrp="1"/>
          </p:cNvSpPr>
          <p:nvPr>
            <p:ph type="body" idx="4294967295"/>
          </p:nvPr>
        </p:nvSpPr>
        <p:spPr>
          <a:xfrm>
            <a:off x="1141408" y="4404591"/>
            <a:ext cx="3195242" cy="576264"/>
          </a:xfrm>
        </p:spPr>
        <p:txBody>
          <a:bodyPr anchor="b">
            <a:noAutofit/>
          </a:bodyPr>
          <a:lstStyle>
            <a:lvl1pPr marL="0" indent="0">
              <a:lnSpc>
                <a:spcPct val="90000"/>
              </a:lnSpc>
              <a:buNone/>
              <a:defRPr sz="2000" cap="all"/>
            </a:lvl1pPr>
          </a:lstStyle>
          <a:p>
            <a:pPr lvl="0"/>
            <a:r>
              <a:rPr lang="fr-FR"/>
              <a:t>Cliquez pour modifier les styles du texte du masque</a:t>
            </a:r>
          </a:p>
        </p:txBody>
      </p:sp>
      <p:sp>
        <p:nvSpPr>
          <p:cNvPr id="4" name="Picture Placeholder 2">
            <a:extLst>
              <a:ext uri="{FF2B5EF4-FFF2-40B4-BE49-F238E27FC236}">
                <a16:creationId xmlns:a16="http://schemas.microsoft.com/office/drawing/2014/main" id="{E57E9EFF-B2AF-31CE-C182-8AC2A544B511}"/>
              </a:ext>
            </a:extLst>
          </p:cNvPr>
          <p:cNvSpPr txBox="1">
            <a:spLocks noGrp="1"/>
          </p:cNvSpPr>
          <p:nvPr>
            <p:ph type="pic" idx="4294967295"/>
          </p:nvPr>
        </p:nvSpPr>
        <p:spPr>
          <a:xfrm>
            <a:off x="1141408" y="2666993"/>
            <a:ext cx="3195242" cy="1524003"/>
          </a:xfrm>
          <a:ln w="19046" cap="sq">
            <a:solidFill>
              <a:srgbClr val="B4FFFF">
                <a:alpha val="60000"/>
              </a:srgbClr>
            </a:solidFill>
            <a:prstDash val="solid"/>
            <a:miter/>
          </a:ln>
          <a:effectLst>
            <a:outerShdw dist="38103" dir="5400000" algn="tl">
              <a:srgbClr val="000000">
                <a:alpha val="40000"/>
              </a:srgbClr>
            </a:outerShdw>
          </a:effectLst>
        </p:spPr>
        <p:txBody>
          <a:bodyPr/>
          <a:lstStyle>
            <a:lvl1pPr marL="0" indent="0">
              <a:buNone/>
              <a:defRPr sz="2000"/>
            </a:lvl1pPr>
          </a:lstStyle>
          <a:p>
            <a:pPr lvl="0"/>
            <a:r>
              <a:rPr lang="fr-FR"/>
              <a:t>Cliquez sur l'icône pour ajouter une image</a:t>
            </a:r>
            <a:endParaRPr lang="en-US"/>
          </a:p>
        </p:txBody>
      </p:sp>
      <p:sp>
        <p:nvSpPr>
          <p:cNvPr id="5" name="Text Placeholder 3">
            <a:extLst>
              <a:ext uri="{FF2B5EF4-FFF2-40B4-BE49-F238E27FC236}">
                <a16:creationId xmlns:a16="http://schemas.microsoft.com/office/drawing/2014/main" id="{E7A5B676-79E5-EE38-C6CE-3E4815508CD0}"/>
              </a:ext>
            </a:extLst>
          </p:cNvPr>
          <p:cNvSpPr txBox="1">
            <a:spLocks noGrp="1"/>
          </p:cNvSpPr>
          <p:nvPr>
            <p:ph type="body" idx="4294967295"/>
          </p:nvPr>
        </p:nvSpPr>
        <p:spPr>
          <a:xfrm>
            <a:off x="1141408" y="4980855"/>
            <a:ext cx="3195242" cy="817839"/>
          </a:xfrm>
        </p:spPr>
        <p:txBody>
          <a:bodyPr/>
          <a:lstStyle>
            <a:lvl1pPr marL="0" indent="0">
              <a:buNone/>
              <a:defRPr sz="1400"/>
            </a:lvl1pPr>
          </a:lstStyle>
          <a:p>
            <a:pPr lvl="0"/>
            <a:r>
              <a:rPr lang="fr-FR"/>
              <a:t>Cliquez pour modifier les styles du texte du masque</a:t>
            </a:r>
          </a:p>
        </p:txBody>
      </p:sp>
      <p:sp>
        <p:nvSpPr>
          <p:cNvPr id="6" name="Text Placeholder 4">
            <a:extLst>
              <a:ext uri="{FF2B5EF4-FFF2-40B4-BE49-F238E27FC236}">
                <a16:creationId xmlns:a16="http://schemas.microsoft.com/office/drawing/2014/main" id="{9FC36CD9-16E8-E3A9-14EE-E9F5A5CAFA5C}"/>
              </a:ext>
            </a:extLst>
          </p:cNvPr>
          <p:cNvSpPr txBox="1">
            <a:spLocks noGrp="1"/>
          </p:cNvSpPr>
          <p:nvPr>
            <p:ph type="body" idx="4294967295"/>
          </p:nvPr>
        </p:nvSpPr>
        <p:spPr>
          <a:xfrm>
            <a:off x="4489054" y="4404591"/>
            <a:ext cx="3200400" cy="576264"/>
          </a:xfrm>
        </p:spPr>
        <p:txBody>
          <a:bodyPr anchor="b">
            <a:noAutofit/>
          </a:bodyPr>
          <a:lstStyle>
            <a:lvl1pPr marL="0" indent="0">
              <a:lnSpc>
                <a:spcPct val="90000"/>
              </a:lnSpc>
              <a:buNone/>
              <a:defRPr sz="2000" cap="all"/>
            </a:lvl1pPr>
          </a:lstStyle>
          <a:p>
            <a:pPr lvl="0"/>
            <a:r>
              <a:rPr lang="fr-FR"/>
              <a:t>Cliquez pour modifier les styles du texte du masque</a:t>
            </a:r>
          </a:p>
        </p:txBody>
      </p:sp>
      <p:sp>
        <p:nvSpPr>
          <p:cNvPr id="7" name="Picture Placeholder 2">
            <a:extLst>
              <a:ext uri="{FF2B5EF4-FFF2-40B4-BE49-F238E27FC236}">
                <a16:creationId xmlns:a16="http://schemas.microsoft.com/office/drawing/2014/main" id="{B4F5F7A2-0858-2D08-BCBB-3F76C06AC8E2}"/>
              </a:ext>
            </a:extLst>
          </p:cNvPr>
          <p:cNvSpPr txBox="1">
            <a:spLocks noGrp="1"/>
          </p:cNvSpPr>
          <p:nvPr>
            <p:ph type="pic" idx="4294967295"/>
          </p:nvPr>
        </p:nvSpPr>
        <p:spPr>
          <a:xfrm>
            <a:off x="4489054" y="2666993"/>
            <a:ext cx="3198936" cy="1524003"/>
          </a:xfrm>
          <a:ln w="19046" cap="sq">
            <a:solidFill>
              <a:srgbClr val="B4FFFF">
                <a:alpha val="60000"/>
              </a:srgbClr>
            </a:solidFill>
            <a:prstDash val="solid"/>
            <a:miter/>
          </a:ln>
          <a:effectLst>
            <a:outerShdw dist="38103" dir="5400000" algn="tl">
              <a:srgbClr val="000000">
                <a:alpha val="40000"/>
              </a:srgbClr>
            </a:outerShdw>
          </a:effectLst>
        </p:spPr>
        <p:txBody>
          <a:bodyPr/>
          <a:lstStyle>
            <a:lvl1pPr marL="0" indent="0">
              <a:buNone/>
              <a:defRPr sz="2000"/>
            </a:lvl1pPr>
          </a:lstStyle>
          <a:p>
            <a:pPr lvl="0"/>
            <a:r>
              <a:rPr lang="fr-FR"/>
              <a:t>Cliquez sur l'icône pour ajouter une image</a:t>
            </a:r>
            <a:endParaRPr lang="en-US"/>
          </a:p>
        </p:txBody>
      </p:sp>
      <p:sp>
        <p:nvSpPr>
          <p:cNvPr id="8" name="Text Placeholder 3">
            <a:extLst>
              <a:ext uri="{FF2B5EF4-FFF2-40B4-BE49-F238E27FC236}">
                <a16:creationId xmlns:a16="http://schemas.microsoft.com/office/drawing/2014/main" id="{3FF499B1-DE04-DF31-70C5-2DF42B232490}"/>
              </a:ext>
            </a:extLst>
          </p:cNvPr>
          <p:cNvSpPr txBox="1">
            <a:spLocks noGrp="1"/>
          </p:cNvSpPr>
          <p:nvPr>
            <p:ph type="body" idx="4294967295"/>
          </p:nvPr>
        </p:nvSpPr>
        <p:spPr>
          <a:xfrm>
            <a:off x="4487591" y="4980855"/>
            <a:ext cx="3200400" cy="810341"/>
          </a:xfrm>
        </p:spPr>
        <p:txBody>
          <a:bodyPr/>
          <a:lstStyle>
            <a:lvl1pPr marL="0" indent="0">
              <a:buNone/>
              <a:defRPr sz="1400"/>
            </a:lvl1pPr>
          </a:lstStyle>
          <a:p>
            <a:pPr lvl="0"/>
            <a:r>
              <a:rPr lang="fr-FR"/>
              <a:t>Cliquez pour modifier les styles du texte du masque</a:t>
            </a:r>
          </a:p>
        </p:txBody>
      </p:sp>
      <p:sp>
        <p:nvSpPr>
          <p:cNvPr id="9" name="Text Placeholder 4">
            <a:extLst>
              <a:ext uri="{FF2B5EF4-FFF2-40B4-BE49-F238E27FC236}">
                <a16:creationId xmlns:a16="http://schemas.microsoft.com/office/drawing/2014/main" id="{D54B3868-0F1E-B3FA-9576-3C868882184C}"/>
              </a:ext>
            </a:extLst>
          </p:cNvPr>
          <p:cNvSpPr txBox="1">
            <a:spLocks noGrp="1"/>
          </p:cNvSpPr>
          <p:nvPr>
            <p:ph type="body" idx="4294967295"/>
          </p:nvPr>
        </p:nvSpPr>
        <p:spPr>
          <a:xfrm>
            <a:off x="7852565" y="4404591"/>
            <a:ext cx="3190743" cy="576264"/>
          </a:xfrm>
        </p:spPr>
        <p:txBody>
          <a:bodyPr anchor="b">
            <a:noAutofit/>
          </a:bodyPr>
          <a:lstStyle>
            <a:lvl1pPr marL="0" indent="0">
              <a:lnSpc>
                <a:spcPct val="90000"/>
              </a:lnSpc>
              <a:buNone/>
              <a:defRPr sz="2000" cap="all"/>
            </a:lvl1pPr>
          </a:lstStyle>
          <a:p>
            <a:pPr lvl="0"/>
            <a:r>
              <a:rPr lang="fr-FR"/>
              <a:t>Cliquez pour modifier les styles du texte du masque</a:t>
            </a:r>
          </a:p>
        </p:txBody>
      </p:sp>
      <p:sp>
        <p:nvSpPr>
          <p:cNvPr id="10" name="Picture Placeholder 2">
            <a:extLst>
              <a:ext uri="{FF2B5EF4-FFF2-40B4-BE49-F238E27FC236}">
                <a16:creationId xmlns:a16="http://schemas.microsoft.com/office/drawing/2014/main" id="{0F5DCDF7-B1F6-0678-1820-9AC5037129FA}"/>
              </a:ext>
            </a:extLst>
          </p:cNvPr>
          <p:cNvSpPr txBox="1">
            <a:spLocks noGrp="1"/>
          </p:cNvSpPr>
          <p:nvPr>
            <p:ph type="pic" idx="4294967295"/>
          </p:nvPr>
        </p:nvSpPr>
        <p:spPr>
          <a:xfrm>
            <a:off x="7852437" y="2666993"/>
            <a:ext cx="3194968" cy="1524003"/>
          </a:xfrm>
          <a:ln w="19046" cap="sq">
            <a:solidFill>
              <a:srgbClr val="B4FFFF">
                <a:alpha val="60000"/>
              </a:srgbClr>
            </a:solidFill>
            <a:prstDash val="solid"/>
            <a:miter/>
          </a:ln>
          <a:effectLst>
            <a:outerShdw dist="38103" dir="5400000" algn="tl">
              <a:srgbClr val="000000">
                <a:alpha val="40000"/>
              </a:srgbClr>
            </a:outerShdw>
          </a:effectLst>
        </p:spPr>
        <p:txBody>
          <a:bodyPr/>
          <a:lstStyle>
            <a:lvl1pPr marL="0" indent="0">
              <a:buNone/>
              <a:defRPr sz="2000"/>
            </a:lvl1pPr>
          </a:lstStyle>
          <a:p>
            <a:pPr lvl="0"/>
            <a:r>
              <a:rPr lang="fr-FR"/>
              <a:t>Cliquez sur l'icône pour ajouter une image</a:t>
            </a:r>
            <a:endParaRPr lang="en-US"/>
          </a:p>
        </p:txBody>
      </p:sp>
      <p:sp>
        <p:nvSpPr>
          <p:cNvPr id="11" name="Text Placeholder 3">
            <a:extLst>
              <a:ext uri="{FF2B5EF4-FFF2-40B4-BE49-F238E27FC236}">
                <a16:creationId xmlns:a16="http://schemas.microsoft.com/office/drawing/2014/main" id="{B62EAE53-8D07-8BA6-7DB7-BEF55DB0B05C}"/>
              </a:ext>
            </a:extLst>
          </p:cNvPr>
          <p:cNvSpPr txBox="1">
            <a:spLocks noGrp="1"/>
          </p:cNvSpPr>
          <p:nvPr>
            <p:ph type="body" idx="4294967295"/>
          </p:nvPr>
        </p:nvSpPr>
        <p:spPr>
          <a:xfrm>
            <a:off x="7852437" y="4980855"/>
            <a:ext cx="3194968" cy="810341"/>
          </a:xfrm>
        </p:spPr>
        <p:txBody>
          <a:bodyPr/>
          <a:lstStyle>
            <a:lvl1pPr marL="0" indent="0">
              <a:buNone/>
              <a:defRPr sz="1400"/>
            </a:lvl1pPr>
          </a:lstStyle>
          <a:p>
            <a:pPr lvl="0"/>
            <a:r>
              <a:rPr lang="fr-FR"/>
              <a:t>Cliquez pour modifier les styles du texte du masque</a:t>
            </a:r>
          </a:p>
        </p:txBody>
      </p:sp>
      <p:sp>
        <p:nvSpPr>
          <p:cNvPr id="12" name="Date Placeholder 2">
            <a:extLst>
              <a:ext uri="{FF2B5EF4-FFF2-40B4-BE49-F238E27FC236}">
                <a16:creationId xmlns:a16="http://schemas.microsoft.com/office/drawing/2014/main" id="{07555CF4-E45C-301A-E413-8EF9FC5D5B4F}"/>
              </a:ext>
            </a:extLst>
          </p:cNvPr>
          <p:cNvSpPr txBox="1">
            <a:spLocks noGrp="1"/>
          </p:cNvSpPr>
          <p:nvPr>
            <p:ph type="dt" sz="half" idx="7"/>
          </p:nvPr>
        </p:nvSpPr>
        <p:spPr/>
        <p:txBody>
          <a:bodyPr/>
          <a:lstStyle>
            <a:lvl1pPr>
              <a:defRPr/>
            </a:lvl1pPr>
          </a:lstStyle>
          <a:p>
            <a:pPr lvl="0"/>
            <a:fld id="{C6A7B9AD-1509-4D38-A8C8-7014E4EECAA7}" type="datetime1">
              <a:rPr lang="en-US"/>
              <a:pPr lvl="0"/>
              <a:t>8/1/2025</a:t>
            </a:fld>
            <a:endParaRPr lang="en-US"/>
          </a:p>
        </p:txBody>
      </p:sp>
      <p:sp>
        <p:nvSpPr>
          <p:cNvPr id="13" name="Footer Placeholder 3">
            <a:extLst>
              <a:ext uri="{FF2B5EF4-FFF2-40B4-BE49-F238E27FC236}">
                <a16:creationId xmlns:a16="http://schemas.microsoft.com/office/drawing/2014/main" id="{36952193-FC5F-3962-3B16-1CDFE327D842}"/>
              </a:ext>
            </a:extLst>
          </p:cNvPr>
          <p:cNvSpPr txBox="1">
            <a:spLocks noGrp="1"/>
          </p:cNvSpPr>
          <p:nvPr>
            <p:ph type="ftr" sz="quarter" idx="9"/>
          </p:nvPr>
        </p:nvSpPr>
        <p:spPr/>
        <p:txBody>
          <a:bodyPr/>
          <a:lstStyle>
            <a:lvl1pPr>
              <a:defRPr/>
            </a:lvl1pPr>
          </a:lstStyle>
          <a:p>
            <a:pPr lvl="0"/>
            <a:endParaRPr lang="en-US"/>
          </a:p>
        </p:txBody>
      </p:sp>
      <p:sp>
        <p:nvSpPr>
          <p:cNvPr id="14" name="Slide Number Placeholder 4">
            <a:extLst>
              <a:ext uri="{FF2B5EF4-FFF2-40B4-BE49-F238E27FC236}">
                <a16:creationId xmlns:a16="http://schemas.microsoft.com/office/drawing/2014/main" id="{28144EB2-D7AE-C514-818E-804F81C6DCA4}"/>
              </a:ext>
            </a:extLst>
          </p:cNvPr>
          <p:cNvSpPr txBox="1">
            <a:spLocks noGrp="1"/>
          </p:cNvSpPr>
          <p:nvPr>
            <p:ph type="sldNum" sz="quarter" idx="8"/>
          </p:nvPr>
        </p:nvSpPr>
        <p:spPr/>
        <p:txBody>
          <a:bodyPr/>
          <a:lstStyle>
            <a:lvl1pPr>
              <a:defRPr/>
            </a:lvl1pPr>
          </a:lstStyle>
          <a:p>
            <a:pPr lvl="0"/>
            <a:fld id="{7E99A043-4E17-4B92-B8BD-B0B4F70FE928}" type="slidenum">
              <a:t>‹N°›</a:t>
            </a:fld>
            <a:endParaRPr lang="en-US"/>
          </a:p>
        </p:txBody>
      </p:sp>
    </p:spTree>
    <p:extLst>
      <p:ext uri="{BB962C8B-B14F-4D97-AF65-F5344CB8AC3E}">
        <p14:creationId xmlns:p14="http://schemas.microsoft.com/office/powerpoint/2010/main" val="2688877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A1980-9CCD-CD50-9A5D-898A4E0210F5}"/>
              </a:ext>
            </a:extLst>
          </p:cNvPr>
          <p:cNvSpPr txBox="1">
            <a:spLocks noGrp="1"/>
          </p:cNvSpPr>
          <p:nvPr>
            <p:ph type="title"/>
          </p:nvPr>
        </p:nvSpPr>
        <p:spPr/>
        <p:txBody>
          <a:bodyPr/>
          <a:lstStyle>
            <a:lvl1pPr>
              <a:defRPr lang="fr-FR"/>
            </a:lvl1pPr>
          </a:lstStyle>
          <a:p>
            <a:pPr lvl="0"/>
            <a:r>
              <a:rPr lang="fr-FR"/>
              <a:t>Modifiez le style du titre</a:t>
            </a:r>
            <a:endParaRPr lang="en-US"/>
          </a:p>
        </p:txBody>
      </p:sp>
      <p:sp>
        <p:nvSpPr>
          <p:cNvPr id="3" name="Vertical Text Placeholder 2">
            <a:extLst>
              <a:ext uri="{FF2B5EF4-FFF2-40B4-BE49-F238E27FC236}">
                <a16:creationId xmlns:a16="http://schemas.microsoft.com/office/drawing/2014/main" id="{856A1D17-4B0D-5503-A2E4-94D5A803D5D9}"/>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a16="http://schemas.microsoft.com/office/drawing/2014/main" id="{489B151A-72E0-9ECC-6F77-AF65B82E4B1D}"/>
              </a:ext>
            </a:extLst>
          </p:cNvPr>
          <p:cNvSpPr txBox="1">
            <a:spLocks noGrp="1"/>
          </p:cNvSpPr>
          <p:nvPr>
            <p:ph type="dt" sz="half" idx="7"/>
          </p:nvPr>
        </p:nvSpPr>
        <p:spPr/>
        <p:txBody>
          <a:bodyPr/>
          <a:lstStyle>
            <a:lvl1pPr>
              <a:defRPr/>
            </a:lvl1pPr>
          </a:lstStyle>
          <a:p>
            <a:pPr lvl="0"/>
            <a:fld id="{AA42D0CA-935F-4317-BBF0-2A660FFD5E7D}" type="datetime1">
              <a:rPr lang="en-US"/>
              <a:pPr lvl="0"/>
              <a:t>8/1/2025</a:t>
            </a:fld>
            <a:endParaRPr lang="en-US"/>
          </a:p>
        </p:txBody>
      </p:sp>
      <p:sp>
        <p:nvSpPr>
          <p:cNvPr id="5" name="Footer Placeholder 4">
            <a:extLst>
              <a:ext uri="{FF2B5EF4-FFF2-40B4-BE49-F238E27FC236}">
                <a16:creationId xmlns:a16="http://schemas.microsoft.com/office/drawing/2014/main" id="{EA1128C6-D7B0-2396-E496-83FDFBBD7A0B}"/>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F994D658-2881-BAB2-0E1C-11F35FADC390}"/>
              </a:ext>
            </a:extLst>
          </p:cNvPr>
          <p:cNvSpPr txBox="1">
            <a:spLocks noGrp="1"/>
          </p:cNvSpPr>
          <p:nvPr>
            <p:ph type="sldNum" sz="quarter" idx="8"/>
          </p:nvPr>
        </p:nvSpPr>
        <p:spPr/>
        <p:txBody>
          <a:bodyPr/>
          <a:lstStyle>
            <a:lvl1pPr>
              <a:defRPr/>
            </a:lvl1pPr>
          </a:lstStyle>
          <a:p>
            <a:pPr lvl="0"/>
            <a:fld id="{BF185D08-0D5E-4A51-9298-963B06284CC1}" type="slidenum">
              <a:t>‹N°›</a:t>
            </a:fld>
            <a:endParaRPr lang="en-US"/>
          </a:p>
        </p:txBody>
      </p:sp>
    </p:spTree>
    <p:extLst>
      <p:ext uri="{BB962C8B-B14F-4D97-AF65-F5344CB8AC3E}">
        <p14:creationId xmlns:p14="http://schemas.microsoft.com/office/powerpoint/2010/main" val="909378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4A4649-8850-81C0-9E3C-A41D73CBAB2E}"/>
              </a:ext>
            </a:extLst>
          </p:cNvPr>
          <p:cNvSpPr txBox="1">
            <a:spLocks noGrp="1"/>
          </p:cNvSpPr>
          <p:nvPr>
            <p:ph type="title" orient="vert"/>
          </p:nvPr>
        </p:nvSpPr>
        <p:spPr>
          <a:xfrm>
            <a:off x="9042401" y="609603"/>
            <a:ext cx="2005014" cy="5181603"/>
          </a:xfrm>
        </p:spPr>
        <p:txBody>
          <a:bodyPr vert="eaVert"/>
          <a:lstStyle>
            <a:lvl1pPr>
              <a:defRPr lang="fr-FR"/>
            </a:lvl1pPr>
          </a:lstStyle>
          <a:p>
            <a:pPr lvl="0"/>
            <a:r>
              <a:rPr lang="fr-FR"/>
              <a:t>Modifiez le style du titre</a:t>
            </a:r>
            <a:endParaRPr lang="en-US"/>
          </a:p>
        </p:txBody>
      </p:sp>
      <p:sp>
        <p:nvSpPr>
          <p:cNvPr id="3" name="Vertical Text Placeholder 2">
            <a:extLst>
              <a:ext uri="{FF2B5EF4-FFF2-40B4-BE49-F238E27FC236}">
                <a16:creationId xmlns:a16="http://schemas.microsoft.com/office/drawing/2014/main" id="{D8F99B97-DDC8-A392-FF0A-AEEC3E6925DD}"/>
              </a:ext>
            </a:extLst>
          </p:cNvPr>
          <p:cNvSpPr txBox="1">
            <a:spLocks noGrp="1"/>
          </p:cNvSpPr>
          <p:nvPr>
            <p:ph type="body" orient="vert" idx="1"/>
          </p:nvPr>
        </p:nvSpPr>
        <p:spPr>
          <a:xfrm>
            <a:off x="1141408" y="609603"/>
            <a:ext cx="7748589" cy="5181603"/>
          </a:xfrm>
        </p:spPr>
        <p:txBody>
          <a:bodyPr vert="eaVert"/>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a16="http://schemas.microsoft.com/office/drawing/2014/main" id="{0705E28D-C963-A669-B58C-28D131F84CD9}"/>
              </a:ext>
            </a:extLst>
          </p:cNvPr>
          <p:cNvSpPr txBox="1">
            <a:spLocks noGrp="1"/>
          </p:cNvSpPr>
          <p:nvPr>
            <p:ph type="dt" sz="half" idx="7"/>
          </p:nvPr>
        </p:nvSpPr>
        <p:spPr/>
        <p:txBody>
          <a:bodyPr/>
          <a:lstStyle>
            <a:lvl1pPr>
              <a:defRPr/>
            </a:lvl1pPr>
          </a:lstStyle>
          <a:p>
            <a:pPr lvl="0"/>
            <a:fld id="{E58021BA-D367-4B6E-89A9-C48B4F2941D9}" type="datetime1">
              <a:rPr lang="en-US"/>
              <a:pPr lvl="0"/>
              <a:t>8/1/2025</a:t>
            </a:fld>
            <a:endParaRPr lang="en-US"/>
          </a:p>
        </p:txBody>
      </p:sp>
      <p:sp>
        <p:nvSpPr>
          <p:cNvPr id="5" name="Footer Placeholder 4">
            <a:extLst>
              <a:ext uri="{FF2B5EF4-FFF2-40B4-BE49-F238E27FC236}">
                <a16:creationId xmlns:a16="http://schemas.microsoft.com/office/drawing/2014/main" id="{89F3DBDD-4562-8065-9345-177330BAC8D1}"/>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7506EEED-CD56-8459-1406-BD857F86EAF6}"/>
              </a:ext>
            </a:extLst>
          </p:cNvPr>
          <p:cNvSpPr txBox="1">
            <a:spLocks noGrp="1"/>
          </p:cNvSpPr>
          <p:nvPr>
            <p:ph type="sldNum" sz="quarter" idx="8"/>
          </p:nvPr>
        </p:nvSpPr>
        <p:spPr/>
        <p:txBody>
          <a:bodyPr/>
          <a:lstStyle>
            <a:lvl1pPr>
              <a:defRPr/>
            </a:lvl1pPr>
          </a:lstStyle>
          <a:p>
            <a:pPr lvl="0"/>
            <a:fld id="{F8CA2040-F8FD-431A-B920-6673B5015088}" type="slidenum">
              <a:t>‹N°›</a:t>
            </a:fld>
            <a:endParaRPr lang="en-US"/>
          </a:p>
        </p:txBody>
      </p:sp>
    </p:spTree>
    <p:extLst>
      <p:ext uri="{BB962C8B-B14F-4D97-AF65-F5344CB8AC3E}">
        <p14:creationId xmlns:p14="http://schemas.microsoft.com/office/powerpoint/2010/main" val="2378670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5A63C-C31A-B615-AE20-6B8DB2F97F40}"/>
              </a:ext>
            </a:extLst>
          </p:cNvPr>
          <p:cNvSpPr txBox="1">
            <a:spLocks noGrp="1"/>
          </p:cNvSpPr>
          <p:nvPr>
            <p:ph type="title"/>
          </p:nvPr>
        </p:nvSpPr>
        <p:spPr/>
        <p:txBody>
          <a:bodyPr/>
          <a:lstStyle>
            <a:lvl1pPr>
              <a:defRPr lang="fr-FR"/>
            </a:lvl1pPr>
          </a:lstStyle>
          <a:p>
            <a:pPr lvl="0"/>
            <a:r>
              <a:rPr lang="fr-FR"/>
              <a:t>Modifiez le style du titre</a:t>
            </a:r>
            <a:endParaRPr lang="en-US"/>
          </a:p>
        </p:txBody>
      </p:sp>
      <p:sp>
        <p:nvSpPr>
          <p:cNvPr id="3" name="Content Placeholder 2">
            <a:extLst>
              <a:ext uri="{FF2B5EF4-FFF2-40B4-BE49-F238E27FC236}">
                <a16:creationId xmlns:a16="http://schemas.microsoft.com/office/drawing/2014/main" id="{79CFB9DE-615A-72DA-5E76-33BA43ACD161}"/>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a16="http://schemas.microsoft.com/office/drawing/2014/main" id="{77007485-A26D-2039-6334-14DEB0CE047E}"/>
              </a:ext>
            </a:extLst>
          </p:cNvPr>
          <p:cNvSpPr txBox="1">
            <a:spLocks noGrp="1"/>
          </p:cNvSpPr>
          <p:nvPr>
            <p:ph type="dt" sz="half" idx="7"/>
          </p:nvPr>
        </p:nvSpPr>
        <p:spPr/>
        <p:txBody>
          <a:bodyPr/>
          <a:lstStyle>
            <a:lvl1pPr>
              <a:defRPr/>
            </a:lvl1pPr>
          </a:lstStyle>
          <a:p>
            <a:pPr lvl="0"/>
            <a:fld id="{6578D72D-2E04-4817-A4D7-FF44B7801D81}" type="datetime1">
              <a:rPr lang="en-US"/>
              <a:pPr lvl="0"/>
              <a:t>8/1/2025</a:t>
            </a:fld>
            <a:endParaRPr lang="en-US"/>
          </a:p>
        </p:txBody>
      </p:sp>
      <p:sp>
        <p:nvSpPr>
          <p:cNvPr id="5" name="Footer Placeholder 4">
            <a:extLst>
              <a:ext uri="{FF2B5EF4-FFF2-40B4-BE49-F238E27FC236}">
                <a16:creationId xmlns:a16="http://schemas.microsoft.com/office/drawing/2014/main" id="{ECA618CE-2F69-DFB9-6710-36B1DC839663}"/>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6CB1DEC0-AF2E-841A-7F9A-5B8B9CBC14A4}"/>
              </a:ext>
            </a:extLst>
          </p:cNvPr>
          <p:cNvSpPr txBox="1">
            <a:spLocks noGrp="1"/>
          </p:cNvSpPr>
          <p:nvPr>
            <p:ph type="sldNum" sz="quarter" idx="8"/>
          </p:nvPr>
        </p:nvSpPr>
        <p:spPr/>
        <p:txBody>
          <a:bodyPr/>
          <a:lstStyle>
            <a:lvl1pPr>
              <a:defRPr/>
            </a:lvl1pPr>
          </a:lstStyle>
          <a:p>
            <a:pPr lvl="0"/>
            <a:fld id="{DB144C9A-E49F-4C8E-AEFF-4795A57F40D4}" type="slidenum">
              <a:t>‹N°›</a:t>
            </a:fld>
            <a:endParaRPr lang="en-US"/>
          </a:p>
        </p:txBody>
      </p:sp>
    </p:spTree>
    <p:extLst>
      <p:ext uri="{BB962C8B-B14F-4D97-AF65-F5344CB8AC3E}">
        <p14:creationId xmlns:p14="http://schemas.microsoft.com/office/powerpoint/2010/main" val="359918044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36953-A305-8111-A8B5-5A9C49D9D885}"/>
              </a:ext>
            </a:extLst>
          </p:cNvPr>
          <p:cNvSpPr txBox="1">
            <a:spLocks noGrp="1"/>
          </p:cNvSpPr>
          <p:nvPr>
            <p:ph type="title"/>
          </p:nvPr>
        </p:nvSpPr>
        <p:spPr>
          <a:xfrm>
            <a:off x="1141408" y="1419221"/>
            <a:ext cx="9905996" cy="2852735"/>
          </a:xfrm>
        </p:spPr>
        <p:txBody>
          <a:bodyPr anchor="b"/>
          <a:lstStyle>
            <a:lvl1pPr>
              <a:defRPr lang="fr-FR"/>
            </a:lvl1pPr>
          </a:lstStyle>
          <a:p>
            <a:pPr lvl="0"/>
            <a:r>
              <a:rPr lang="fr-FR"/>
              <a:t>Modifiez le style du titre</a:t>
            </a:r>
            <a:endParaRPr lang="en-US"/>
          </a:p>
        </p:txBody>
      </p:sp>
      <p:sp>
        <p:nvSpPr>
          <p:cNvPr id="3" name="Text Placeholder 2">
            <a:extLst>
              <a:ext uri="{FF2B5EF4-FFF2-40B4-BE49-F238E27FC236}">
                <a16:creationId xmlns:a16="http://schemas.microsoft.com/office/drawing/2014/main" id="{DDF6A00A-C9A3-5B4E-D81F-A12B60F23469}"/>
              </a:ext>
            </a:extLst>
          </p:cNvPr>
          <p:cNvSpPr txBox="1">
            <a:spLocks noGrp="1"/>
          </p:cNvSpPr>
          <p:nvPr>
            <p:ph type="body" idx="1"/>
          </p:nvPr>
        </p:nvSpPr>
        <p:spPr>
          <a:xfrm>
            <a:off x="1141408" y="4424360"/>
            <a:ext cx="9905996" cy="1374772"/>
          </a:xfrm>
        </p:spPr>
        <p:txBody>
          <a:bodyPr/>
          <a:lstStyle>
            <a:lvl1pPr marL="0" indent="0">
              <a:buNone/>
              <a:defRPr sz="1800" cap="all"/>
            </a:lvl1pPr>
          </a:lstStyle>
          <a:p>
            <a:pPr lvl="0"/>
            <a:r>
              <a:rPr lang="fr-FR"/>
              <a:t>Cliquez pour modifier les styles du texte du masque</a:t>
            </a:r>
          </a:p>
        </p:txBody>
      </p:sp>
      <p:sp>
        <p:nvSpPr>
          <p:cNvPr id="4" name="Date Placeholder 3">
            <a:extLst>
              <a:ext uri="{FF2B5EF4-FFF2-40B4-BE49-F238E27FC236}">
                <a16:creationId xmlns:a16="http://schemas.microsoft.com/office/drawing/2014/main" id="{4634BA04-A09C-DD81-2E1F-01B4344B3BDE}"/>
              </a:ext>
            </a:extLst>
          </p:cNvPr>
          <p:cNvSpPr txBox="1">
            <a:spLocks noGrp="1"/>
          </p:cNvSpPr>
          <p:nvPr>
            <p:ph type="dt" sz="half" idx="7"/>
          </p:nvPr>
        </p:nvSpPr>
        <p:spPr/>
        <p:txBody>
          <a:bodyPr/>
          <a:lstStyle>
            <a:lvl1pPr>
              <a:defRPr/>
            </a:lvl1pPr>
          </a:lstStyle>
          <a:p>
            <a:pPr lvl="0"/>
            <a:fld id="{E7924852-A0C6-4247-AFA1-E08373B2C922}" type="datetime1">
              <a:rPr lang="en-US"/>
              <a:pPr lvl="0"/>
              <a:t>8/1/2025</a:t>
            </a:fld>
            <a:endParaRPr lang="en-US"/>
          </a:p>
        </p:txBody>
      </p:sp>
      <p:sp>
        <p:nvSpPr>
          <p:cNvPr id="5" name="Footer Placeholder 4">
            <a:extLst>
              <a:ext uri="{FF2B5EF4-FFF2-40B4-BE49-F238E27FC236}">
                <a16:creationId xmlns:a16="http://schemas.microsoft.com/office/drawing/2014/main" id="{A6C35B58-4635-7D29-F155-5063C6489CA1}"/>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9AE79874-6942-004F-2BE7-EBD1A56E04B6}"/>
              </a:ext>
            </a:extLst>
          </p:cNvPr>
          <p:cNvSpPr txBox="1">
            <a:spLocks noGrp="1"/>
          </p:cNvSpPr>
          <p:nvPr>
            <p:ph type="sldNum" sz="quarter" idx="8"/>
          </p:nvPr>
        </p:nvSpPr>
        <p:spPr/>
        <p:txBody>
          <a:bodyPr/>
          <a:lstStyle>
            <a:lvl1pPr>
              <a:defRPr/>
            </a:lvl1pPr>
          </a:lstStyle>
          <a:p>
            <a:pPr lvl="0"/>
            <a:fld id="{F7B0408D-E2B7-4D6C-B226-13B806A25A4F}" type="slidenum">
              <a:t>‹N°›</a:t>
            </a:fld>
            <a:endParaRPr lang="en-US"/>
          </a:p>
        </p:txBody>
      </p:sp>
    </p:spTree>
    <p:extLst>
      <p:ext uri="{BB962C8B-B14F-4D97-AF65-F5344CB8AC3E}">
        <p14:creationId xmlns:p14="http://schemas.microsoft.com/office/powerpoint/2010/main" val="4151137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1E883-D4E9-9B33-36F8-62EEB20F2988}"/>
              </a:ext>
            </a:extLst>
          </p:cNvPr>
          <p:cNvSpPr txBox="1">
            <a:spLocks noGrp="1"/>
          </p:cNvSpPr>
          <p:nvPr>
            <p:ph type="title"/>
          </p:nvPr>
        </p:nvSpPr>
        <p:spPr/>
        <p:txBody>
          <a:bodyPr/>
          <a:lstStyle>
            <a:lvl1pPr>
              <a:defRPr lang="fr-FR"/>
            </a:lvl1pPr>
          </a:lstStyle>
          <a:p>
            <a:pPr lvl="0"/>
            <a:r>
              <a:rPr lang="fr-FR"/>
              <a:t>Modifiez le style du titre</a:t>
            </a:r>
            <a:endParaRPr lang="en-US"/>
          </a:p>
        </p:txBody>
      </p:sp>
      <p:sp>
        <p:nvSpPr>
          <p:cNvPr id="3" name="Content Placeholder 2">
            <a:extLst>
              <a:ext uri="{FF2B5EF4-FFF2-40B4-BE49-F238E27FC236}">
                <a16:creationId xmlns:a16="http://schemas.microsoft.com/office/drawing/2014/main" id="{F1323178-64C2-6407-55C7-C616E4E4FB64}"/>
              </a:ext>
            </a:extLst>
          </p:cNvPr>
          <p:cNvSpPr txBox="1">
            <a:spLocks noGrp="1"/>
          </p:cNvSpPr>
          <p:nvPr>
            <p:ph idx="1"/>
          </p:nvPr>
        </p:nvSpPr>
        <p:spPr>
          <a:xfrm>
            <a:off x="1141408" y="2249488"/>
            <a:ext cx="4878388" cy="354171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a:extLst>
              <a:ext uri="{FF2B5EF4-FFF2-40B4-BE49-F238E27FC236}">
                <a16:creationId xmlns:a16="http://schemas.microsoft.com/office/drawing/2014/main" id="{32A2058D-B9F6-F238-5E25-BF70A8E76265}"/>
              </a:ext>
            </a:extLst>
          </p:cNvPr>
          <p:cNvSpPr txBox="1">
            <a:spLocks noGrp="1"/>
          </p:cNvSpPr>
          <p:nvPr>
            <p:ph idx="2"/>
          </p:nvPr>
        </p:nvSpPr>
        <p:spPr>
          <a:xfrm>
            <a:off x="6172200" y="2249488"/>
            <a:ext cx="4875215" cy="3541718"/>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4">
            <a:extLst>
              <a:ext uri="{FF2B5EF4-FFF2-40B4-BE49-F238E27FC236}">
                <a16:creationId xmlns:a16="http://schemas.microsoft.com/office/drawing/2014/main" id="{A1687017-E42D-4771-302E-94A78D8BD359}"/>
              </a:ext>
            </a:extLst>
          </p:cNvPr>
          <p:cNvSpPr txBox="1">
            <a:spLocks noGrp="1"/>
          </p:cNvSpPr>
          <p:nvPr>
            <p:ph type="dt" sz="half" idx="7"/>
          </p:nvPr>
        </p:nvSpPr>
        <p:spPr/>
        <p:txBody>
          <a:bodyPr/>
          <a:lstStyle>
            <a:lvl1pPr>
              <a:defRPr/>
            </a:lvl1pPr>
          </a:lstStyle>
          <a:p>
            <a:pPr lvl="0"/>
            <a:fld id="{05FA9376-4917-4164-AF30-9CC69D399B15}" type="datetime1">
              <a:rPr lang="en-US"/>
              <a:pPr lvl="0"/>
              <a:t>8/1/2025</a:t>
            </a:fld>
            <a:endParaRPr lang="en-US"/>
          </a:p>
        </p:txBody>
      </p:sp>
      <p:sp>
        <p:nvSpPr>
          <p:cNvPr id="6" name="Footer Placeholder 5">
            <a:extLst>
              <a:ext uri="{FF2B5EF4-FFF2-40B4-BE49-F238E27FC236}">
                <a16:creationId xmlns:a16="http://schemas.microsoft.com/office/drawing/2014/main" id="{428F0612-D808-4611-B437-37903FD3AC70}"/>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9AF70BEB-FA44-2709-A2AC-0232B7420FE4}"/>
              </a:ext>
            </a:extLst>
          </p:cNvPr>
          <p:cNvSpPr txBox="1">
            <a:spLocks noGrp="1"/>
          </p:cNvSpPr>
          <p:nvPr>
            <p:ph type="sldNum" sz="quarter" idx="8"/>
          </p:nvPr>
        </p:nvSpPr>
        <p:spPr/>
        <p:txBody>
          <a:bodyPr/>
          <a:lstStyle>
            <a:lvl1pPr>
              <a:defRPr/>
            </a:lvl1pPr>
          </a:lstStyle>
          <a:p>
            <a:pPr lvl="0"/>
            <a:fld id="{290FB4A0-C9B7-4022-97CD-4DB54914C38B}" type="slidenum">
              <a:t>‹N°›</a:t>
            </a:fld>
            <a:endParaRPr lang="en-US"/>
          </a:p>
        </p:txBody>
      </p:sp>
    </p:spTree>
    <p:extLst>
      <p:ext uri="{BB962C8B-B14F-4D97-AF65-F5344CB8AC3E}">
        <p14:creationId xmlns:p14="http://schemas.microsoft.com/office/powerpoint/2010/main" val="3279357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4F22B-5CDB-4ECE-F254-2EABD45FBE81}"/>
              </a:ext>
            </a:extLst>
          </p:cNvPr>
          <p:cNvSpPr txBox="1">
            <a:spLocks noGrp="1"/>
          </p:cNvSpPr>
          <p:nvPr>
            <p:ph type="title"/>
          </p:nvPr>
        </p:nvSpPr>
        <p:spPr>
          <a:xfrm>
            <a:off x="1141408" y="619121"/>
            <a:ext cx="9905996" cy="1477963"/>
          </a:xfrm>
        </p:spPr>
        <p:txBody>
          <a:bodyPr/>
          <a:lstStyle>
            <a:lvl1pPr>
              <a:defRPr lang="fr-FR"/>
            </a:lvl1pPr>
          </a:lstStyle>
          <a:p>
            <a:pPr lvl="0"/>
            <a:r>
              <a:rPr lang="fr-FR"/>
              <a:t>Modifiez le style du titre</a:t>
            </a:r>
            <a:endParaRPr lang="en-US"/>
          </a:p>
        </p:txBody>
      </p:sp>
      <p:sp>
        <p:nvSpPr>
          <p:cNvPr id="3" name="Text Placeholder 2">
            <a:extLst>
              <a:ext uri="{FF2B5EF4-FFF2-40B4-BE49-F238E27FC236}">
                <a16:creationId xmlns:a16="http://schemas.microsoft.com/office/drawing/2014/main" id="{991CF241-5591-9915-DE36-7FB99D92675B}"/>
              </a:ext>
            </a:extLst>
          </p:cNvPr>
          <p:cNvSpPr txBox="1">
            <a:spLocks noGrp="1"/>
          </p:cNvSpPr>
          <p:nvPr>
            <p:ph type="body" idx="1"/>
          </p:nvPr>
        </p:nvSpPr>
        <p:spPr>
          <a:xfrm>
            <a:off x="1370018" y="2249488"/>
            <a:ext cx="4649778" cy="823910"/>
          </a:xfrm>
        </p:spPr>
        <p:txBody>
          <a:bodyPr anchor="b"/>
          <a:lstStyle>
            <a:lvl1pPr marL="0" indent="0">
              <a:lnSpc>
                <a:spcPct val="90000"/>
              </a:lnSpc>
              <a:buNone/>
              <a:defRPr cap="all"/>
            </a:lvl1pPr>
          </a:lstStyle>
          <a:p>
            <a:pPr lvl="0"/>
            <a:r>
              <a:rPr lang="fr-FR"/>
              <a:t>Cliquez pour modifier les styles du texte du masque</a:t>
            </a:r>
          </a:p>
        </p:txBody>
      </p:sp>
      <p:sp>
        <p:nvSpPr>
          <p:cNvPr id="4" name="Content Placeholder 3">
            <a:extLst>
              <a:ext uri="{FF2B5EF4-FFF2-40B4-BE49-F238E27FC236}">
                <a16:creationId xmlns:a16="http://schemas.microsoft.com/office/drawing/2014/main" id="{28729CDE-4D90-EE43-A5FD-02CAEAF66A29}"/>
              </a:ext>
            </a:extLst>
          </p:cNvPr>
          <p:cNvSpPr txBox="1">
            <a:spLocks noGrp="1"/>
          </p:cNvSpPr>
          <p:nvPr>
            <p:ph idx="2"/>
          </p:nvPr>
        </p:nvSpPr>
        <p:spPr>
          <a:xfrm>
            <a:off x="1141408" y="3073398"/>
            <a:ext cx="4878388" cy="27177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a:extLst>
              <a:ext uri="{FF2B5EF4-FFF2-40B4-BE49-F238E27FC236}">
                <a16:creationId xmlns:a16="http://schemas.microsoft.com/office/drawing/2014/main" id="{BBFDB594-AEE8-7E43-AD2A-4298ABCED762}"/>
              </a:ext>
            </a:extLst>
          </p:cNvPr>
          <p:cNvSpPr txBox="1">
            <a:spLocks noGrp="1"/>
          </p:cNvSpPr>
          <p:nvPr>
            <p:ph type="body" idx="3"/>
          </p:nvPr>
        </p:nvSpPr>
        <p:spPr>
          <a:xfrm>
            <a:off x="6400809" y="2249488"/>
            <a:ext cx="4646605" cy="823910"/>
          </a:xfrm>
        </p:spPr>
        <p:txBody>
          <a:bodyPr anchor="b"/>
          <a:lstStyle>
            <a:lvl1pPr marL="0" indent="0">
              <a:lnSpc>
                <a:spcPct val="90000"/>
              </a:lnSpc>
              <a:buNone/>
              <a:defRPr cap="all"/>
            </a:lvl1pPr>
          </a:lstStyle>
          <a:p>
            <a:pPr lvl="0"/>
            <a:r>
              <a:rPr lang="fr-FR"/>
              <a:t>Cliquez pour modifier les styles du texte du masque</a:t>
            </a:r>
          </a:p>
        </p:txBody>
      </p:sp>
      <p:sp>
        <p:nvSpPr>
          <p:cNvPr id="6" name="Content Placeholder 5">
            <a:extLst>
              <a:ext uri="{FF2B5EF4-FFF2-40B4-BE49-F238E27FC236}">
                <a16:creationId xmlns:a16="http://schemas.microsoft.com/office/drawing/2014/main" id="{90D9F2D2-DD85-83CC-5335-92034DAA14A9}"/>
              </a:ext>
            </a:extLst>
          </p:cNvPr>
          <p:cNvSpPr txBox="1">
            <a:spLocks noGrp="1"/>
          </p:cNvSpPr>
          <p:nvPr>
            <p:ph idx="4"/>
          </p:nvPr>
        </p:nvSpPr>
        <p:spPr>
          <a:xfrm>
            <a:off x="6172200" y="3073398"/>
            <a:ext cx="4875205" cy="2717797"/>
          </a:xfrm>
        </p:spPr>
        <p:txBody>
          <a:bodyP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6">
            <a:extLst>
              <a:ext uri="{FF2B5EF4-FFF2-40B4-BE49-F238E27FC236}">
                <a16:creationId xmlns:a16="http://schemas.microsoft.com/office/drawing/2014/main" id="{7181073F-5AED-321C-2849-578E4381E004}"/>
              </a:ext>
            </a:extLst>
          </p:cNvPr>
          <p:cNvSpPr txBox="1">
            <a:spLocks noGrp="1"/>
          </p:cNvSpPr>
          <p:nvPr>
            <p:ph type="dt" sz="half" idx="7"/>
          </p:nvPr>
        </p:nvSpPr>
        <p:spPr/>
        <p:txBody>
          <a:bodyPr/>
          <a:lstStyle>
            <a:lvl1pPr>
              <a:defRPr/>
            </a:lvl1pPr>
          </a:lstStyle>
          <a:p>
            <a:pPr lvl="0"/>
            <a:fld id="{1D84F9DA-4A8E-4A6B-A9C5-F83736D40DB1}" type="datetime1">
              <a:rPr lang="en-US"/>
              <a:pPr lvl="0"/>
              <a:t>8/1/2025</a:t>
            </a:fld>
            <a:endParaRPr lang="en-US"/>
          </a:p>
        </p:txBody>
      </p:sp>
      <p:sp>
        <p:nvSpPr>
          <p:cNvPr id="8" name="Footer Placeholder 7">
            <a:extLst>
              <a:ext uri="{FF2B5EF4-FFF2-40B4-BE49-F238E27FC236}">
                <a16:creationId xmlns:a16="http://schemas.microsoft.com/office/drawing/2014/main" id="{481434CA-ACF7-5E12-A9C9-5B87A8D2555A}"/>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C5167102-2E88-2F83-844E-DAE03FC07BFD}"/>
              </a:ext>
            </a:extLst>
          </p:cNvPr>
          <p:cNvSpPr txBox="1">
            <a:spLocks noGrp="1"/>
          </p:cNvSpPr>
          <p:nvPr>
            <p:ph type="sldNum" sz="quarter" idx="8"/>
          </p:nvPr>
        </p:nvSpPr>
        <p:spPr/>
        <p:txBody>
          <a:bodyPr/>
          <a:lstStyle>
            <a:lvl1pPr>
              <a:defRPr/>
            </a:lvl1pPr>
          </a:lstStyle>
          <a:p>
            <a:pPr lvl="0"/>
            <a:fld id="{8D18844F-509B-4544-BF63-906AC0BED1FF}" type="slidenum">
              <a:t>‹N°›</a:t>
            </a:fld>
            <a:endParaRPr lang="en-US"/>
          </a:p>
        </p:txBody>
      </p:sp>
    </p:spTree>
    <p:extLst>
      <p:ext uri="{BB962C8B-B14F-4D97-AF65-F5344CB8AC3E}">
        <p14:creationId xmlns:p14="http://schemas.microsoft.com/office/powerpoint/2010/main" val="1669485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2693C-B7C9-1E85-9A65-BE980D84D789}"/>
              </a:ext>
            </a:extLst>
          </p:cNvPr>
          <p:cNvSpPr txBox="1">
            <a:spLocks noGrp="1"/>
          </p:cNvSpPr>
          <p:nvPr>
            <p:ph type="title"/>
          </p:nvPr>
        </p:nvSpPr>
        <p:spPr/>
        <p:txBody>
          <a:bodyPr/>
          <a:lstStyle>
            <a:lvl1pPr>
              <a:defRPr lang="fr-FR"/>
            </a:lvl1pPr>
          </a:lstStyle>
          <a:p>
            <a:pPr lvl="0"/>
            <a:r>
              <a:rPr lang="fr-FR"/>
              <a:t>Modifiez le style du titre</a:t>
            </a:r>
            <a:endParaRPr lang="en-US"/>
          </a:p>
        </p:txBody>
      </p:sp>
      <p:sp>
        <p:nvSpPr>
          <p:cNvPr id="3" name="Date Placeholder 2">
            <a:extLst>
              <a:ext uri="{FF2B5EF4-FFF2-40B4-BE49-F238E27FC236}">
                <a16:creationId xmlns:a16="http://schemas.microsoft.com/office/drawing/2014/main" id="{46C059D7-2197-D094-0F48-BDE1A247F5DF}"/>
              </a:ext>
            </a:extLst>
          </p:cNvPr>
          <p:cNvSpPr txBox="1">
            <a:spLocks noGrp="1"/>
          </p:cNvSpPr>
          <p:nvPr>
            <p:ph type="dt" sz="half" idx="7"/>
          </p:nvPr>
        </p:nvSpPr>
        <p:spPr/>
        <p:txBody>
          <a:bodyPr/>
          <a:lstStyle>
            <a:lvl1pPr>
              <a:defRPr/>
            </a:lvl1pPr>
          </a:lstStyle>
          <a:p>
            <a:pPr lvl="0"/>
            <a:fld id="{91769FEF-58AA-436D-9303-08CC48C6EDB0}" type="datetime1">
              <a:rPr lang="en-US"/>
              <a:pPr lvl="0"/>
              <a:t>8/1/2025</a:t>
            </a:fld>
            <a:endParaRPr lang="en-US"/>
          </a:p>
        </p:txBody>
      </p:sp>
      <p:sp>
        <p:nvSpPr>
          <p:cNvPr id="4" name="Footer Placeholder 3">
            <a:extLst>
              <a:ext uri="{FF2B5EF4-FFF2-40B4-BE49-F238E27FC236}">
                <a16:creationId xmlns:a16="http://schemas.microsoft.com/office/drawing/2014/main" id="{E47333C1-4268-916F-693B-1689404B4566}"/>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ABEFED3F-E951-5FF4-646D-3E2180C9860D}"/>
              </a:ext>
            </a:extLst>
          </p:cNvPr>
          <p:cNvSpPr txBox="1">
            <a:spLocks noGrp="1"/>
          </p:cNvSpPr>
          <p:nvPr>
            <p:ph type="sldNum" sz="quarter" idx="8"/>
          </p:nvPr>
        </p:nvSpPr>
        <p:spPr/>
        <p:txBody>
          <a:bodyPr/>
          <a:lstStyle>
            <a:lvl1pPr>
              <a:defRPr/>
            </a:lvl1pPr>
          </a:lstStyle>
          <a:p>
            <a:pPr lvl="0"/>
            <a:fld id="{FC85406A-984C-468C-A57D-5547FCE7CBFA}" type="slidenum">
              <a:t>‹N°›</a:t>
            </a:fld>
            <a:endParaRPr lang="en-US"/>
          </a:p>
        </p:txBody>
      </p:sp>
    </p:spTree>
    <p:extLst>
      <p:ext uri="{BB962C8B-B14F-4D97-AF65-F5344CB8AC3E}">
        <p14:creationId xmlns:p14="http://schemas.microsoft.com/office/powerpoint/2010/main" val="3294511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13EE69A-BC5B-392E-F056-6B7F77AF485C}"/>
              </a:ext>
            </a:extLst>
          </p:cNvPr>
          <p:cNvSpPr txBox="1">
            <a:spLocks noGrp="1"/>
          </p:cNvSpPr>
          <p:nvPr>
            <p:ph type="dt" sz="half" idx="7"/>
          </p:nvPr>
        </p:nvSpPr>
        <p:spPr/>
        <p:txBody>
          <a:bodyPr/>
          <a:lstStyle>
            <a:lvl1pPr>
              <a:defRPr/>
            </a:lvl1pPr>
          </a:lstStyle>
          <a:p>
            <a:pPr lvl="0"/>
            <a:fld id="{8FCD4568-540E-491F-B754-3C3B1DFBA51F}" type="datetime1">
              <a:rPr lang="en-US"/>
              <a:pPr lvl="0"/>
              <a:t>8/1/2025</a:t>
            </a:fld>
            <a:endParaRPr lang="en-US"/>
          </a:p>
        </p:txBody>
      </p:sp>
      <p:sp>
        <p:nvSpPr>
          <p:cNvPr id="3" name="Footer Placeholder 2">
            <a:extLst>
              <a:ext uri="{FF2B5EF4-FFF2-40B4-BE49-F238E27FC236}">
                <a16:creationId xmlns:a16="http://schemas.microsoft.com/office/drawing/2014/main" id="{6D9D0385-9AB4-11E3-269C-F82F288B96AF}"/>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05D397F1-793F-C71A-4E00-46CB324193C5}"/>
              </a:ext>
            </a:extLst>
          </p:cNvPr>
          <p:cNvSpPr txBox="1">
            <a:spLocks noGrp="1"/>
          </p:cNvSpPr>
          <p:nvPr>
            <p:ph type="sldNum" sz="quarter" idx="8"/>
          </p:nvPr>
        </p:nvSpPr>
        <p:spPr/>
        <p:txBody>
          <a:bodyPr/>
          <a:lstStyle>
            <a:lvl1pPr>
              <a:defRPr/>
            </a:lvl1pPr>
          </a:lstStyle>
          <a:p>
            <a:pPr lvl="0"/>
            <a:fld id="{D78467AA-343C-4333-BDC9-7ACEAED48577}" type="slidenum">
              <a:t>‹N°›</a:t>
            </a:fld>
            <a:endParaRPr lang="en-US"/>
          </a:p>
        </p:txBody>
      </p:sp>
    </p:spTree>
    <p:extLst>
      <p:ext uri="{BB962C8B-B14F-4D97-AF65-F5344CB8AC3E}">
        <p14:creationId xmlns:p14="http://schemas.microsoft.com/office/powerpoint/2010/main" val="1896595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034D0-A7BD-9B46-8198-2CD0929DBDB9}"/>
              </a:ext>
            </a:extLst>
          </p:cNvPr>
          <p:cNvSpPr txBox="1">
            <a:spLocks noGrp="1"/>
          </p:cNvSpPr>
          <p:nvPr>
            <p:ph type="title"/>
          </p:nvPr>
        </p:nvSpPr>
        <p:spPr>
          <a:xfrm>
            <a:off x="1146703" y="609603"/>
            <a:ext cx="3856033" cy="1639884"/>
          </a:xfrm>
        </p:spPr>
        <p:txBody>
          <a:bodyPr anchor="b"/>
          <a:lstStyle>
            <a:lvl1pPr>
              <a:defRPr lang="fr-FR" sz="3200"/>
            </a:lvl1pPr>
          </a:lstStyle>
          <a:p>
            <a:pPr lvl="0"/>
            <a:r>
              <a:rPr lang="fr-FR"/>
              <a:t>Modifiez le style du titre</a:t>
            </a:r>
            <a:endParaRPr lang="en-US"/>
          </a:p>
        </p:txBody>
      </p:sp>
      <p:sp>
        <p:nvSpPr>
          <p:cNvPr id="3" name="Content Placeholder 2">
            <a:extLst>
              <a:ext uri="{FF2B5EF4-FFF2-40B4-BE49-F238E27FC236}">
                <a16:creationId xmlns:a16="http://schemas.microsoft.com/office/drawing/2014/main" id="{A9CF19D4-3B11-A0DB-FF72-34533CE15D6C}"/>
              </a:ext>
            </a:extLst>
          </p:cNvPr>
          <p:cNvSpPr txBox="1">
            <a:spLocks noGrp="1"/>
          </p:cNvSpPr>
          <p:nvPr>
            <p:ph idx="1"/>
          </p:nvPr>
        </p:nvSpPr>
        <p:spPr>
          <a:xfrm>
            <a:off x="5156201" y="592668"/>
            <a:ext cx="5891204" cy="5198537"/>
          </a:xfrm>
        </p:spPr>
        <p:txBody>
          <a:bodyPr anchor="ctr"/>
          <a:lstStyle>
            <a:lvl1pPr>
              <a:defRPr/>
            </a:lvl1pPr>
            <a:lvl2pPr>
              <a:defRPr/>
            </a:lvl2pPr>
            <a:lvl3pPr>
              <a:defRPr/>
            </a:lvl3pPr>
            <a:lvl4pPr>
              <a:defRPr/>
            </a:lvl4pPr>
            <a:lvl5pP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a:extLst>
              <a:ext uri="{FF2B5EF4-FFF2-40B4-BE49-F238E27FC236}">
                <a16:creationId xmlns:a16="http://schemas.microsoft.com/office/drawing/2014/main" id="{06CBCA56-65ED-E65D-90BE-17BEA927EFB2}"/>
              </a:ext>
            </a:extLst>
          </p:cNvPr>
          <p:cNvSpPr txBox="1">
            <a:spLocks noGrp="1"/>
          </p:cNvSpPr>
          <p:nvPr>
            <p:ph type="body" idx="2"/>
          </p:nvPr>
        </p:nvSpPr>
        <p:spPr>
          <a:xfrm>
            <a:off x="1146703" y="2249488"/>
            <a:ext cx="3856033" cy="3541718"/>
          </a:xfrm>
        </p:spPr>
        <p:txBody>
          <a:bodyPr/>
          <a:lstStyle>
            <a:lvl1pPr marL="0" indent="0">
              <a:buNone/>
              <a:defRPr sz="1600"/>
            </a:lvl1pPr>
          </a:lstStyle>
          <a:p>
            <a:pPr lvl="0"/>
            <a:r>
              <a:rPr lang="fr-FR"/>
              <a:t>Cliquez pour modifier les styles du texte du masque</a:t>
            </a:r>
          </a:p>
        </p:txBody>
      </p:sp>
      <p:sp>
        <p:nvSpPr>
          <p:cNvPr id="5" name="Date Placeholder 4">
            <a:extLst>
              <a:ext uri="{FF2B5EF4-FFF2-40B4-BE49-F238E27FC236}">
                <a16:creationId xmlns:a16="http://schemas.microsoft.com/office/drawing/2014/main" id="{7AB69C11-6A8F-4588-2410-A2C79ACDF2DE}"/>
              </a:ext>
            </a:extLst>
          </p:cNvPr>
          <p:cNvSpPr txBox="1">
            <a:spLocks noGrp="1"/>
          </p:cNvSpPr>
          <p:nvPr>
            <p:ph type="dt" sz="half" idx="7"/>
          </p:nvPr>
        </p:nvSpPr>
        <p:spPr/>
        <p:txBody>
          <a:bodyPr/>
          <a:lstStyle>
            <a:lvl1pPr>
              <a:defRPr/>
            </a:lvl1pPr>
          </a:lstStyle>
          <a:p>
            <a:pPr lvl="0"/>
            <a:fld id="{47A26AF9-9484-4C7E-8224-E11773A2B8BD}" type="datetime1">
              <a:rPr lang="en-US"/>
              <a:pPr lvl="0"/>
              <a:t>8/1/2025</a:t>
            </a:fld>
            <a:endParaRPr lang="en-US"/>
          </a:p>
        </p:txBody>
      </p:sp>
      <p:sp>
        <p:nvSpPr>
          <p:cNvPr id="6" name="Footer Placeholder 5">
            <a:extLst>
              <a:ext uri="{FF2B5EF4-FFF2-40B4-BE49-F238E27FC236}">
                <a16:creationId xmlns:a16="http://schemas.microsoft.com/office/drawing/2014/main" id="{3EB50472-8DA5-0154-149C-38373213C7EF}"/>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25C7C786-6325-6368-BCC5-3756CDC20C44}"/>
              </a:ext>
            </a:extLst>
          </p:cNvPr>
          <p:cNvSpPr txBox="1">
            <a:spLocks noGrp="1"/>
          </p:cNvSpPr>
          <p:nvPr>
            <p:ph type="sldNum" sz="quarter" idx="8"/>
          </p:nvPr>
        </p:nvSpPr>
        <p:spPr/>
        <p:txBody>
          <a:bodyPr/>
          <a:lstStyle>
            <a:lvl1pPr>
              <a:defRPr/>
            </a:lvl1pPr>
          </a:lstStyle>
          <a:p>
            <a:pPr lvl="0"/>
            <a:fld id="{0292E571-9A00-485C-B199-31A4843C1DE2}" type="slidenum">
              <a:t>‹N°›</a:t>
            </a:fld>
            <a:endParaRPr lang="en-US"/>
          </a:p>
        </p:txBody>
      </p:sp>
    </p:spTree>
    <p:extLst>
      <p:ext uri="{BB962C8B-B14F-4D97-AF65-F5344CB8AC3E}">
        <p14:creationId xmlns:p14="http://schemas.microsoft.com/office/powerpoint/2010/main" val="3040878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D54D5-14CB-38E9-82DD-F2066787F174}"/>
              </a:ext>
            </a:extLst>
          </p:cNvPr>
          <p:cNvSpPr txBox="1">
            <a:spLocks noGrp="1"/>
          </p:cNvSpPr>
          <p:nvPr>
            <p:ph type="title"/>
          </p:nvPr>
        </p:nvSpPr>
        <p:spPr>
          <a:xfrm>
            <a:off x="1141408" y="609603"/>
            <a:ext cx="5934510" cy="1639884"/>
          </a:xfrm>
        </p:spPr>
        <p:txBody>
          <a:bodyPr anchor="b"/>
          <a:lstStyle>
            <a:lvl1pPr>
              <a:defRPr lang="fr-FR" sz="3200"/>
            </a:lvl1pPr>
          </a:lstStyle>
          <a:p>
            <a:pPr lvl="0"/>
            <a:r>
              <a:rPr lang="fr-FR"/>
              <a:t>Modifiez le style du titre</a:t>
            </a:r>
            <a:endParaRPr lang="en-US"/>
          </a:p>
        </p:txBody>
      </p:sp>
      <p:sp>
        <p:nvSpPr>
          <p:cNvPr id="3" name="Picture Placeholder 2">
            <a:extLst>
              <a:ext uri="{FF2B5EF4-FFF2-40B4-BE49-F238E27FC236}">
                <a16:creationId xmlns:a16="http://schemas.microsoft.com/office/drawing/2014/main" id="{B5B81518-7A35-A6FB-B1C4-420411A2B7C2}"/>
              </a:ext>
            </a:extLst>
          </p:cNvPr>
          <p:cNvSpPr txBox="1">
            <a:spLocks noGrp="1"/>
          </p:cNvSpPr>
          <p:nvPr>
            <p:ph type="pic" idx="1"/>
          </p:nvPr>
        </p:nvSpPr>
        <p:spPr>
          <a:xfrm>
            <a:off x="7380716" y="609603"/>
            <a:ext cx="3666689" cy="5181603"/>
          </a:xfrm>
          <a:ln w="19046" cap="sq">
            <a:solidFill>
              <a:srgbClr val="B4FFFF">
                <a:alpha val="60000"/>
              </a:srgbClr>
            </a:solidFill>
            <a:prstDash val="solid"/>
            <a:miter/>
          </a:ln>
          <a:effectLst>
            <a:outerShdw dist="38103" dir="5400000" algn="tl">
              <a:srgbClr val="000000">
                <a:alpha val="40000"/>
              </a:srgbClr>
            </a:outerShdw>
          </a:effectLst>
        </p:spPr>
        <p:txBody>
          <a:bodyPr/>
          <a:lstStyle>
            <a:lvl1pPr marL="0" indent="0">
              <a:buNone/>
              <a:defRPr sz="3200"/>
            </a:lvl1pPr>
          </a:lstStyle>
          <a:p>
            <a:pPr lvl="0"/>
            <a:r>
              <a:rPr lang="fr-FR"/>
              <a:t>Cliquez sur l'icône pour ajouter une image</a:t>
            </a:r>
            <a:endParaRPr lang="en-US"/>
          </a:p>
        </p:txBody>
      </p:sp>
      <p:sp>
        <p:nvSpPr>
          <p:cNvPr id="4" name="Text Placeholder 3">
            <a:extLst>
              <a:ext uri="{FF2B5EF4-FFF2-40B4-BE49-F238E27FC236}">
                <a16:creationId xmlns:a16="http://schemas.microsoft.com/office/drawing/2014/main" id="{10FE01B2-A627-687C-F7B0-5F771535C0F8}"/>
              </a:ext>
            </a:extLst>
          </p:cNvPr>
          <p:cNvSpPr txBox="1">
            <a:spLocks noGrp="1"/>
          </p:cNvSpPr>
          <p:nvPr>
            <p:ph type="body" idx="2"/>
          </p:nvPr>
        </p:nvSpPr>
        <p:spPr>
          <a:xfrm>
            <a:off x="1141408" y="2249488"/>
            <a:ext cx="5934510" cy="3541718"/>
          </a:xfrm>
        </p:spPr>
        <p:txBody>
          <a:bodyPr/>
          <a:lstStyle>
            <a:lvl1pPr marL="0" indent="0">
              <a:buNone/>
              <a:defRPr sz="1600"/>
            </a:lvl1pPr>
          </a:lstStyle>
          <a:p>
            <a:pPr lvl="0"/>
            <a:r>
              <a:rPr lang="fr-FR"/>
              <a:t>Cliquez pour modifier les styles du texte du masque</a:t>
            </a:r>
          </a:p>
        </p:txBody>
      </p:sp>
      <p:sp>
        <p:nvSpPr>
          <p:cNvPr id="5" name="Date Placeholder 4">
            <a:extLst>
              <a:ext uri="{FF2B5EF4-FFF2-40B4-BE49-F238E27FC236}">
                <a16:creationId xmlns:a16="http://schemas.microsoft.com/office/drawing/2014/main" id="{576D836F-8D07-741D-B168-C29C303C71CF}"/>
              </a:ext>
            </a:extLst>
          </p:cNvPr>
          <p:cNvSpPr txBox="1">
            <a:spLocks noGrp="1"/>
          </p:cNvSpPr>
          <p:nvPr>
            <p:ph type="dt" sz="half" idx="7"/>
          </p:nvPr>
        </p:nvSpPr>
        <p:spPr/>
        <p:txBody>
          <a:bodyPr/>
          <a:lstStyle>
            <a:lvl1pPr>
              <a:defRPr/>
            </a:lvl1pPr>
          </a:lstStyle>
          <a:p>
            <a:pPr lvl="0"/>
            <a:fld id="{0C11D1A5-ED9B-40EF-9140-B07CAAA72768}" type="datetime1">
              <a:rPr lang="en-US"/>
              <a:pPr lvl="0"/>
              <a:t>8/1/2025</a:t>
            </a:fld>
            <a:endParaRPr lang="en-US"/>
          </a:p>
        </p:txBody>
      </p:sp>
      <p:sp>
        <p:nvSpPr>
          <p:cNvPr id="6" name="Footer Placeholder 5">
            <a:extLst>
              <a:ext uri="{FF2B5EF4-FFF2-40B4-BE49-F238E27FC236}">
                <a16:creationId xmlns:a16="http://schemas.microsoft.com/office/drawing/2014/main" id="{E71029CC-1F70-C90C-126E-9FDE21F71C76}"/>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5FFDA32B-81ED-56AB-45D8-1D565069A138}"/>
              </a:ext>
            </a:extLst>
          </p:cNvPr>
          <p:cNvSpPr txBox="1">
            <a:spLocks noGrp="1"/>
          </p:cNvSpPr>
          <p:nvPr>
            <p:ph type="sldNum" sz="quarter" idx="8"/>
          </p:nvPr>
        </p:nvSpPr>
        <p:spPr/>
        <p:txBody>
          <a:bodyPr/>
          <a:lstStyle>
            <a:lvl1pPr>
              <a:defRPr/>
            </a:lvl1pPr>
          </a:lstStyle>
          <a:p>
            <a:pPr lvl="0"/>
            <a:fld id="{39550CF0-B22F-4AAF-BB90-76D812AE1F78}" type="slidenum">
              <a:t>‹N°›</a:t>
            </a:fld>
            <a:endParaRPr lang="en-US"/>
          </a:p>
        </p:txBody>
      </p:sp>
    </p:spTree>
    <p:extLst>
      <p:ext uri="{BB962C8B-B14F-4D97-AF65-F5344CB8AC3E}">
        <p14:creationId xmlns:p14="http://schemas.microsoft.com/office/powerpoint/2010/main" val="4021612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9"/>
          <a:stretch>
            <a:fillRect/>
          </a:stretch>
        </a:blipFill>
        <a:effectLst/>
      </p:bgPr>
    </p:bg>
    <p:spTree>
      <p:nvGrpSpPr>
        <p:cNvPr id="1" name=""/>
        <p:cNvGrpSpPr/>
        <p:nvPr/>
      </p:nvGrpSpPr>
      <p:grpSpPr>
        <a:xfrm>
          <a:off x="0" y="0"/>
          <a:ext cx="0" cy="0"/>
          <a:chOff x="0" y="0"/>
          <a:chExt cx="0" cy="0"/>
        </a:xfrm>
      </p:grpSpPr>
      <p:pic>
        <p:nvPicPr>
          <p:cNvPr id="2" name="Picture 2" descr="\\DROBO-FS\QuickDrops\JB\PPTX NG\Droplets\LightingOverlay.png">
            <a:extLst>
              <a:ext uri="{FF2B5EF4-FFF2-40B4-BE49-F238E27FC236}">
                <a16:creationId xmlns:a16="http://schemas.microsoft.com/office/drawing/2014/main" id="{F58D8E29-BC0A-213E-F491-05180E0F855B}"/>
              </a:ext>
            </a:extLst>
          </p:cNvPr>
          <p:cNvPicPr>
            <a:picLocks noChangeAspect="1"/>
          </p:cNvPicPr>
          <p:nvPr/>
        </p:nvPicPr>
        <p:blipFill>
          <a:blip r:embed="rId20">
            <a:alphaModFix amt="30000"/>
          </a:blip>
          <a:srcRect/>
          <a:stretch>
            <a:fillRect/>
          </a:stretch>
        </p:blipFill>
        <p:spPr>
          <a:xfrm>
            <a:off x="0" y="0"/>
            <a:ext cx="12192006" cy="6858000"/>
          </a:xfrm>
          <a:prstGeom prst="rect">
            <a:avLst/>
          </a:prstGeom>
          <a:noFill/>
          <a:ln cap="flat">
            <a:noFill/>
          </a:ln>
        </p:spPr>
      </p:pic>
      <p:grpSp>
        <p:nvGrpSpPr>
          <p:cNvPr id="3" name="Group 7">
            <a:extLst>
              <a:ext uri="{FF2B5EF4-FFF2-40B4-BE49-F238E27FC236}">
                <a16:creationId xmlns:a16="http://schemas.microsoft.com/office/drawing/2014/main" id="{7B36A0EA-5EB0-570C-BC49-9555F9BD5383}"/>
              </a:ext>
            </a:extLst>
          </p:cNvPr>
          <p:cNvGrpSpPr/>
          <p:nvPr/>
        </p:nvGrpSpPr>
        <p:grpSpPr>
          <a:xfrm>
            <a:off x="-14292" y="0"/>
            <a:ext cx="12053884" cy="6857999"/>
            <a:chOff x="-14292" y="0"/>
            <a:chExt cx="12053884" cy="6857999"/>
          </a:xfrm>
        </p:grpSpPr>
        <p:grpSp>
          <p:nvGrpSpPr>
            <p:cNvPr id="4" name="Group 8">
              <a:extLst>
                <a:ext uri="{FF2B5EF4-FFF2-40B4-BE49-F238E27FC236}">
                  <a16:creationId xmlns:a16="http://schemas.microsoft.com/office/drawing/2014/main" id="{F617543F-2EF1-0868-F5F4-C20E1DA4BF2C}"/>
                </a:ext>
              </a:extLst>
            </p:cNvPr>
            <p:cNvGrpSpPr/>
            <p:nvPr/>
          </p:nvGrpSpPr>
          <p:grpSpPr>
            <a:xfrm>
              <a:off x="-14292" y="0"/>
              <a:ext cx="1220797" cy="6857999"/>
              <a:chOff x="-14292" y="0"/>
              <a:chExt cx="1220797" cy="6857999"/>
            </a:xfrm>
          </p:grpSpPr>
          <p:sp>
            <p:nvSpPr>
              <p:cNvPr id="5" name="Rectangle 5">
                <a:extLst>
                  <a:ext uri="{FF2B5EF4-FFF2-40B4-BE49-F238E27FC236}">
                    <a16:creationId xmlns:a16="http://schemas.microsoft.com/office/drawing/2014/main" id="{CC8725B2-D713-1BDE-A10A-E7A7A248F43E}"/>
                  </a:ext>
                </a:extLst>
              </p:cNvPr>
              <p:cNvSpPr/>
              <p:nvPr/>
            </p:nvSpPr>
            <p:spPr>
              <a:xfrm>
                <a:off x="114300" y="4764"/>
                <a:ext cx="23810" cy="2181228"/>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6" name="Freeform 6">
                <a:extLst>
                  <a:ext uri="{FF2B5EF4-FFF2-40B4-BE49-F238E27FC236}">
                    <a16:creationId xmlns:a16="http://schemas.microsoft.com/office/drawing/2014/main" id="{15B97CF5-7E2C-C661-30F4-F8B65A0C4F67}"/>
                  </a:ext>
                </a:extLst>
              </p:cNvPr>
              <p:cNvSpPr/>
              <p:nvPr/>
            </p:nvSpPr>
            <p:spPr>
              <a:xfrm>
                <a:off x="33339" y="2176464"/>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7" name="Freeform 7">
                <a:extLst>
                  <a:ext uri="{FF2B5EF4-FFF2-40B4-BE49-F238E27FC236}">
                    <a16:creationId xmlns:a16="http://schemas.microsoft.com/office/drawing/2014/main" id="{631F7CA9-E0EA-15CC-02F9-6A9AE349734B}"/>
                  </a:ext>
                </a:extLst>
              </p:cNvPr>
              <p:cNvSpPr/>
              <p:nvPr/>
            </p:nvSpPr>
            <p:spPr>
              <a:xfrm>
                <a:off x="28575" y="4021138"/>
                <a:ext cx="190496" cy="188915"/>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8" name="Freeform 8">
                <a:extLst>
                  <a:ext uri="{FF2B5EF4-FFF2-40B4-BE49-F238E27FC236}">
                    <a16:creationId xmlns:a16="http://schemas.microsoft.com/office/drawing/2014/main" id="{2D364CDB-A1B7-4ABD-D1A6-EA34E20D4427}"/>
                  </a:ext>
                </a:extLst>
              </p:cNvPr>
              <p:cNvSpPr/>
              <p:nvPr/>
            </p:nvSpPr>
            <p:spPr>
              <a:xfrm>
                <a:off x="200025" y="4764"/>
                <a:ext cx="369883" cy="1811334"/>
              </a:xfrm>
              <a:custGeom>
                <a:avLst/>
                <a:gdLst>
                  <a:gd name="f0" fmla="val w"/>
                  <a:gd name="f1" fmla="val h"/>
                  <a:gd name="f2" fmla="val 0"/>
                  <a:gd name="f3" fmla="val 233"/>
                  <a:gd name="f4" fmla="val 1141"/>
                  <a:gd name="f5" fmla="val 218"/>
                  <a:gd name="f6" fmla="val 626"/>
                  <a:gd name="f7" fmla="val 15"/>
                  <a:gd name="f8" fmla="val 623"/>
                  <a:gd name="f9" fmla="val 1135"/>
                  <a:gd name="f10" fmla="*/ f0 1 233"/>
                  <a:gd name="f11" fmla="*/ f1 1 1141"/>
                  <a:gd name="f12" fmla="+- f4 0 f2"/>
                  <a:gd name="f13" fmla="+- f3 0 f2"/>
                  <a:gd name="f14" fmla="*/ f13 1 233"/>
                  <a:gd name="f15" fmla="*/ f12 1 1141"/>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33" h="1141">
                    <a:moveTo>
                      <a:pt x="f5" y="f4"/>
                    </a:moveTo>
                    <a:lnTo>
                      <a:pt x="f2" y="f6"/>
                    </a:lnTo>
                    <a:lnTo>
                      <a:pt x="f2" y="f2"/>
                    </a:lnTo>
                    <a:lnTo>
                      <a:pt x="f7" y="f2"/>
                    </a:lnTo>
                    <a:lnTo>
                      <a:pt x="f7" y="f8"/>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9" name="Freeform 9">
                <a:extLst>
                  <a:ext uri="{FF2B5EF4-FFF2-40B4-BE49-F238E27FC236}">
                    <a16:creationId xmlns:a16="http://schemas.microsoft.com/office/drawing/2014/main" id="{C5B755BC-C738-DBAD-0667-FC7742D8E588}"/>
                  </a:ext>
                </a:extLst>
              </p:cNvPr>
              <p:cNvSpPr/>
              <p:nvPr/>
            </p:nvSpPr>
            <p:spPr>
              <a:xfrm>
                <a:off x="503240" y="1801816"/>
                <a:ext cx="190496" cy="188915"/>
              </a:xfrm>
              <a:custGeom>
                <a:avLst/>
                <a:gdLst>
                  <a:gd name="f0" fmla="val w"/>
                  <a:gd name="f1" fmla="val h"/>
                  <a:gd name="f2" fmla="val 0"/>
                  <a:gd name="f3" fmla="val 40"/>
                  <a:gd name="f4" fmla="val 20"/>
                  <a:gd name="f5" fmla="val 9"/>
                  <a:gd name="f6" fmla="val 31"/>
                  <a:gd name="f7" fmla="val 33"/>
                  <a:gd name="f8" fmla="val 6"/>
                  <a:gd name="f9" fmla="val 4"/>
                  <a:gd name="f10" fmla="val 11"/>
                  <a:gd name="f11" fmla="val 29"/>
                  <a:gd name="f12" fmla="val 36"/>
                  <a:gd name="f13" fmla="val 28"/>
                  <a:gd name="f14" fmla="*/ f0 1 40"/>
                  <a:gd name="f15" fmla="*/ f1 1 40"/>
                  <a:gd name="f16" fmla="+- f3 0 f2"/>
                  <a:gd name="f17" fmla="*/ f16 1 40"/>
                  <a:gd name="f18" fmla="*/ 0 1 f17"/>
                  <a:gd name="f19" fmla="*/ f3 1 f17"/>
                  <a:gd name="f20" fmla="*/ f18 f14 1"/>
                  <a:gd name="f21" fmla="*/ f19 f14 1"/>
                  <a:gd name="f22" fmla="*/ f19 f15 1"/>
                  <a:gd name="f23" fmla="*/ f18 f15 1"/>
                </a:gdLst>
                <a:ahLst/>
                <a:cxnLst>
                  <a:cxn ang="3cd4">
                    <a:pos x="hc" y="t"/>
                  </a:cxn>
                  <a:cxn ang="0">
                    <a:pos x="r" y="vc"/>
                  </a:cxn>
                  <a:cxn ang="cd4">
                    <a:pos x="hc" y="b"/>
                  </a:cxn>
                  <a:cxn ang="cd2">
                    <a:pos x="l" y="vc"/>
                  </a:cxn>
                </a:cxnLst>
                <a:rect l="f20" t="f23" r="f21" b="f22"/>
                <a:pathLst>
                  <a:path w="40" h="40">
                    <a:moveTo>
                      <a:pt x="f4" y="f3"/>
                    </a:moveTo>
                    <a:cubicBezTo>
                      <a:pt x="f5" y="f3"/>
                      <a:pt x="f2" y="f6"/>
                      <a:pt x="f2" y="f4"/>
                    </a:cubicBezTo>
                    <a:cubicBezTo>
                      <a:pt x="f2" y="f5"/>
                      <a:pt x="f5" y="f2"/>
                      <a:pt x="f4" y="f2"/>
                    </a:cubicBezTo>
                    <a:cubicBezTo>
                      <a:pt x="f7" y="f2"/>
                      <a:pt x="f3" y="f8"/>
                      <a:pt x="f3" y="f4"/>
                    </a:cubicBezTo>
                    <a:cubicBezTo>
                      <a:pt x="f3" y="f6"/>
                      <a:pt x="f6" y="f3"/>
                      <a:pt x="f4" y="f3"/>
                    </a:cubicBezTo>
                    <a:close/>
                    <a:moveTo>
                      <a:pt x="f4" y="f9"/>
                    </a:moveTo>
                    <a:cubicBezTo>
                      <a:pt x="f10" y="f9"/>
                      <a:pt x="f9" y="f10"/>
                      <a:pt x="f9" y="f4"/>
                    </a:cubicBezTo>
                    <a:cubicBezTo>
                      <a:pt x="f9" y="f11"/>
                      <a:pt x="f10" y="f12"/>
                      <a:pt x="f4" y="f12"/>
                    </a:cubicBezTo>
                    <a:cubicBezTo>
                      <a:pt x="f13" y="f12"/>
                      <a:pt x="f12" y="f11"/>
                      <a:pt x="f12" y="f4"/>
                    </a:cubicBezTo>
                    <a:cubicBezTo>
                      <a:pt x="f12" y="f5"/>
                      <a:pt x="f6" y="f9"/>
                      <a:pt x="f4" y="f9"/>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0" name="Freeform 10">
                <a:extLst>
                  <a:ext uri="{FF2B5EF4-FFF2-40B4-BE49-F238E27FC236}">
                    <a16:creationId xmlns:a16="http://schemas.microsoft.com/office/drawing/2014/main" id="{9023A76A-95B9-7BBF-ABF6-4FF98A87A4C5}"/>
                  </a:ext>
                </a:extLst>
              </p:cNvPr>
              <p:cNvSpPr/>
              <p:nvPr/>
            </p:nvSpPr>
            <p:spPr>
              <a:xfrm>
                <a:off x="285750" y="4764"/>
                <a:ext cx="369883" cy="1430341"/>
              </a:xfrm>
              <a:custGeom>
                <a:avLst/>
                <a:gdLst>
                  <a:gd name="f0" fmla="val w"/>
                  <a:gd name="f1" fmla="val h"/>
                  <a:gd name="f2" fmla="val 0"/>
                  <a:gd name="f3" fmla="val 233"/>
                  <a:gd name="f4" fmla="val 901"/>
                  <a:gd name="f5" fmla="val 221"/>
                  <a:gd name="f6" fmla="val 383"/>
                  <a:gd name="f7" fmla="val 18"/>
                  <a:gd name="f8" fmla="val 380"/>
                  <a:gd name="f9" fmla="val 895"/>
                  <a:gd name="f10" fmla="*/ f0 1 233"/>
                  <a:gd name="f11" fmla="*/ f1 1 901"/>
                  <a:gd name="f12" fmla="+- f4 0 f2"/>
                  <a:gd name="f13" fmla="+- f3 0 f2"/>
                  <a:gd name="f14" fmla="*/ f13 1 233"/>
                  <a:gd name="f15" fmla="*/ f12 1 901"/>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233" h="901">
                    <a:moveTo>
                      <a:pt x="f5" y="f4"/>
                    </a:moveTo>
                    <a:lnTo>
                      <a:pt x="f2" y="f6"/>
                    </a:lnTo>
                    <a:lnTo>
                      <a:pt x="f2" y="f2"/>
                    </a:lnTo>
                    <a:lnTo>
                      <a:pt x="f7" y="f2"/>
                    </a:lnTo>
                    <a:lnTo>
                      <a:pt x="f7" y="f8"/>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1" name="Freeform 11">
                <a:extLst>
                  <a:ext uri="{FF2B5EF4-FFF2-40B4-BE49-F238E27FC236}">
                    <a16:creationId xmlns:a16="http://schemas.microsoft.com/office/drawing/2014/main" id="{C99CA184-0535-8E68-C181-C6122F7FD545}"/>
                  </a:ext>
                </a:extLst>
              </p:cNvPr>
              <p:cNvSpPr/>
              <p:nvPr/>
            </p:nvSpPr>
            <p:spPr>
              <a:xfrm>
                <a:off x="546097" y="0"/>
                <a:ext cx="152403" cy="912808"/>
              </a:xfrm>
              <a:custGeom>
                <a:avLst/>
                <a:gdLst>
                  <a:gd name="f0" fmla="val w"/>
                  <a:gd name="f1" fmla="val h"/>
                  <a:gd name="f2" fmla="val 0"/>
                  <a:gd name="f3" fmla="val 96"/>
                  <a:gd name="f4" fmla="val 575"/>
                  <a:gd name="f5" fmla="val 78"/>
                  <a:gd name="f6" fmla="val 192"/>
                  <a:gd name="f7" fmla="val 6"/>
                  <a:gd name="f8" fmla="val 15"/>
                  <a:gd name="f9" fmla="val 189"/>
                  <a:gd name="f10" fmla="*/ f0 1 96"/>
                  <a:gd name="f11" fmla="*/ f1 1 575"/>
                  <a:gd name="f12" fmla="+- f4 0 f2"/>
                  <a:gd name="f13" fmla="+- f3 0 f2"/>
                  <a:gd name="f14" fmla="*/ f13 1 96"/>
                  <a:gd name="f15" fmla="*/ f12 1 57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5">
                    <a:moveTo>
                      <a:pt x="f3" y="f4"/>
                    </a:moveTo>
                    <a:lnTo>
                      <a:pt x="f5" y="f4"/>
                    </a:lnTo>
                    <a:lnTo>
                      <a:pt x="f5" y="f6"/>
                    </a:lnTo>
                    <a:lnTo>
                      <a:pt x="f2" y="f7"/>
                    </a:lnTo>
                    <a:lnTo>
                      <a:pt x="f8" y="f2"/>
                    </a:lnTo>
                    <a:lnTo>
                      <a:pt x="f3" y="f9"/>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2" name="Freeform 12">
                <a:extLst>
                  <a:ext uri="{FF2B5EF4-FFF2-40B4-BE49-F238E27FC236}">
                    <a16:creationId xmlns:a16="http://schemas.microsoft.com/office/drawing/2014/main" id="{6C9F9F40-E62F-B17E-7ED9-E894C9775E0F}"/>
                  </a:ext>
                </a:extLst>
              </p:cNvPr>
              <p:cNvSpPr/>
              <p:nvPr/>
            </p:nvSpPr>
            <p:spPr>
              <a:xfrm>
                <a:off x="588965" y="1420813"/>
                <a:ext cx="190496" cy="190496"/>
              </a:xfrm>
              <a:custGeom>
                <a:avLst/>
                <a:gdLst>
                  <a:gd name="f0" fmla="val w"/>
                  <a:gd name="f1" fmla="val h"/>
                  <a:gd name="f2" fmla="val 0"/>
                  <a:gd name="f3" fmla="val 40"/>
                  <a:gd name="f4" fmla="val 20"/>
                  <a:gd name="f5" fmla="val 9"/>
                  <a:gd name="f6" fmla="val 31"/>
                  <a:gd name="f7" fmla="val 33"/>
                  <a:gd name="f8" fmla="val 7"/>
                  <a:gd name="f9" fmla="val 4"/>
                  <a:gd name="f10" fmla="val 11"/>
                  <a:gd name="f11" fmla="val 29"/>
                  <a:gd name="f12" fmla="val 36"/>
                  <a:gd name="f13" fmla="*/ f0 1 40"/>
                  <a:gd name="f14" fmla="*/ f1 1 40"/>
                  <a:gd name="f15" fmla="+- f3 0 f2"/>
                  <a:gd name="f16" fmla="*/ f15 1 40"/>
                  <a:gd name="f17" fmla="*/ 0 1 f16"/>
                  <a:gd name="f18" fmla="*/ f3 1 f16"/>
                  <a:gd name="f19" fmla="*/ f17 f13 1"/>
                  <a:gd name="f20" fmla="*/ f18 f13 1"/>
                  <a:gd name="f21" fmla="*/ f18 f14 1"/>
                  <a:gd name="f22" fmla="*/ f17 f14 1"/>
                </a:gdLst>
                <a:ahLst/>
                <a:cxnLst>
                  <a:cxn ang="3cd4">
                    <a:pos x="hc" y="t"/>
                  </a:cxn>
                  <a:cxn ang="0">
                    <a:pos x="r" y="vc"/>
                  </a:cxn>
                  <a:cxn ang="cd4">
                    <a:pos x="hc" y="b"/>
                  </a:cxn>
                  <a:cxn ang="cd2">
                    <a:pos x="l" y="vc"/>
                  </a:cxn>
                </a:cxnLst>
                <a:rect l="f19" t="f22" r="f20" b="f21"/>
                <a:pathLst>
                  <a:path w="40" h="40">
                    <a:moveTo>
                      <a:pt x="f4" y="f3"/>
                    </a:moveTo>
                    <a:cubicBezTo>
                      <a:pt x="f5" y="f3"/>
                      <a:pt x="f2" y="f6"/>
                      <a:pt x="f2" y="f4"/>
                    </a:cubicBezTo>
                    <a:cubicBezTo>
                      <a:pt x="f2" y="f5"/>
                      <a:pt x="f5" y="f2"/>
                      <a:pt x="f4" y="f2"/>
                    </a:cubicBezTo>
                    <a:cubicBezTo>
                      <a:pt x="f7" y="f2"/>
                      <a:pt x="f3" y="f8"/>
                      <a:pt x="f3" y="f4"/>
                    </a:cubicBezTo>
                    <a:cubicBezTo>
                      <a:pt x="f3" y="f6"/>
                      <a:pt x="f6" y="f3"/>
                      <a:pt x="f4" y="f3"/>
                    </a:cubicBezTo>
                    <a:close/>
                    <a:moveTo>
                      <a:pt x="f4" y="f9"/>
                    </a:moveTo>
                    <a:cubicBezTo>
                      <a:pt x="f10" y="f9"/>
                      <a:pt x="f9" y="f10"/>
                      <a:pt x="f9" y="f4"/>
                    </a:cubicBezTo>
                    <a:cubicBezTo>
                      <a:pt x="f9" y="f11"/>
                      <a:pt x="f10" y="f12"/>
                      <a:pt x="f4" y="f12"/>
                    </a:cubicBezTo>
                    <a:cubicBezTo>
                      <a:pt x="f11" y="f12"/>
                      <a:pt x="f12" y="f11"/>
                      <a:pt x="f12" y="f4"/>
                    </a:cubicBezTo>
                    <a:cubicBezTo>
                      <a:pt x="f12" y="f5"/>
                      <a:pt x="f6" y="f9"/>
                      <a:pt x="f4" y="f9"/>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3" name="Freeform 13">
                <a:extLst>
                  <a:ext uri="{FF2B5EF4-FFF2-40B4-BE49-F238E27FC236}">
                    <a16:creationId xmlns:a16="http://schemas.microsoft.com/office/drawing/2014/main" id="{D9D15163-CAAD-9C86-B264-B0C38A154A79}"/>
                  </a:ext>
                </a:extLst>
              </p:cNvPr>
              <p:cNvSpPr/>
              <p:nvPr/>
            </p:nvSpPr>
            <p:spPr>
              <a:xfrm>
                <a:off x="588965" y="90329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4" name="Freeform 14">
                <a:extLst>
                  <a:ext uri="{FF2B5EF4-FFF2-40B4-BE49-F238E27FC236}">
                    <a16:creationId xmlns:a16="http://schemas.microsoft.com/office/drawing/2014/main" id="{9F63B7FB-0735-A9EE-62F0-94ABC52B95DA}"/>
                  </a:ext>
                </a:extLst>
              </p:cNvPr>
              <p:cNvSpPr/>
              <p:nvPr/>
            </p:nvSpPr>
            <p:spPr>
              <a:xfrm>
                <a:off x="641351" y="0"/>
                <a:ext cx="422279" cy="527051"/>
              </a:xfrm>
              <a:custGeom>
                <a:avLst/>
                <a:gdLst>
                  <a:gd name="f0" fmla="val w"/>
                  <a:gd name="f1" fmla="val h"/>
                  <a:gd name="f2" fmla="val 0"/>
                  <a:gd name="f3" fmla="val 266"/>
                  <a:gd name="f4" fmla="val 332"/>
                  <a:gd name="f5" fmla="val 257"/>
                  <a:gd name="f6" fmla="val 48"/>
                  <a:gd name="f7" fmla="val 123"/>
                  <a:gd name="f8" fmla="val 6"/>
                  <a:gd name="f9" fmla="val 15"/>
                  <a:gd name="f10" fmla="val 63"/>
                  <a:gd name="f11" fmla="val 114"/>
                  <a:gd name="f12" fmla="val 320"/>
                  <a:gd name="f13" fmla="*/ f0 1 266"/>
                  <a:gd name="f14" fmla="*/ f1 1 332"/>
                  <a:gd name="f15" fmla="+- f4 0 f2"/>
                  <a:gd name="f16" fmla="+- f3 0 f2"/>
                  <a:gd name="f17" fmla="*/ f16 1 266"/>
                  <a:gd name="f18" fmla="*/ f15 1 332"/>
                  <a:gd name="f19" fmla="*/ 0 1 f17"/>
                  <a:gd name="f20" fmla="*/ f3 1 f17"/>
                  <a:gd name="f21" fmla="*/ 0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266" h="332">
                    <a:moveTo>
                      <a:pt x="f5" y="f4"/>
                    </a:moveTo>
                    <a:lnTo>
                      <a:pt x="f6" y="f7"/>
                    </a:lnTo>
                    <a:lnTo>
                      <a:pt x="f2" y="f8"/>
                    </a:lnTo>
                    <a:lnTo>
                      <a:pt x="f9" y="f2"/>
                    </a:lnTo>
                    <a:lnTo>
                      <a:pt x="f10" y="f11"/>
                    </a:lnTo>
                    <a:lnTo>
                      <a:pt x="f3" y="f12"/>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5" name="Freeform 15">
                <a:extLst>
                  <a:ext uri="{FF2B5EF4-FFF2-40B4-BE49-F238E27FC236}">
                    <a16:creationId xmlns:a16="http://schemas.microsoft.com/office/drawing/2014/main" id="{23DC9551-CEF1-FCBF-B9BE-03995C8CCE7F}"/>
                  </a:ext>
                </a:extLst>
              </p:cNvPr>
              <p:cNvSpPr/>
              <p:nvPr/>
            </p:nvSpPr>
            <p:spPr>
              <a:xfrm>
                <a:off x="1020763" y="488947"/>
                <a:ext cx="161921" cy="147639"/>
              </a:xfrm>
              <a:custGeom>
                <a:avLst/>
                <a:gdLst>
                  <a:gd name="f0" fmla="val w"/>
                  <a:gd name="f1" fmla="val h"/>
                  <a:gd name="f2" fmla="val 0"/>
                  <a:gd name="f3" fmla="val 34"/>
                  <a:gd name="f4" fmla="val 31"/>
                  <a:gd name="f5" fmla="val 17"/>
                  <a:gd name="f6" fmla="val 13"/>
                  <a:gd name="f7" fmla="val 9"/>
                  <a:gd name="f8" fmla="val 30"/>
                  <a:gd name="f9" fmla="val 6"/>
                  <a:gd name="f10" fmla="val 27"/>
                  <a:gd name="f11" fmla="val 20"/>
                  <a:gd name="f12" fmla="val 10"/>
                  <a:gd name="f13" fmla="val 4"/>
                  <a:gd name="f14" fmla="val 1"/>
                  <a:gd name="f15" fmla="val 21"/>
                  <a:gd name="f16" fmla="val 25"/>
                  <a:gd name="f17" fmla="val 28"/>
                  <a:gd name="f18" fmla="val 14"/>
                  <a:gd name="f19" fmla="val 11"/>
                  <a:gd name="f20" fmla="val 5"/>
                  <a:gd name="f21" fmla="val 7"/>
                  <a:gd name="f22" fmla="val 12"/>
                  <a:gd name="f23" fmla="val 19"/>
                  <a:gd name="f24" fmla="val 24"/>
                  <a:gd name="f25" fmla="val 26"/>
                  <a:gd name="f26" fmla="val 23"/>
                  <a:gd name="f27" fmla="*/ f0 1 34"/>
                  <a:gd name="f28" fmla="*/ f1 1 31"/>
                  <a:gd name="f29" fmla="+- f4 0 f2"/>
                  <a:gd name="f30" fmla="+- f3 0 f2"/>
                  <a:gd name="f31" fmla="*/ f30 1 34"/>
                  <a:gd name="f32" fmla="*/ f29 1 31"/>
                  <a:gd name="f33" fmla="*/ 0 1 f31"/>
                  <a:gd name="f34" fmla="*/ f3 1 f31"/>
                  <a:gd name="f35" fmla="*/ 0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34" h="31">
                    <a:moveTo>
                      <a:pt x="f5" y="f4"/>
                    </a:moveTo>
                    <a:cubicBezTo>
                      <a:pt x="f6" y="f4"/>
                      <a:pt x="f7" y="f8"/>
                      <a:pt x="f9" y="f10"/>
                    </a:cubicBezTo>
                    <a:cubicBezTo>
                      <a:pt x="f2" y="f11"/>
                      <a:pt x="f2" y="f12"/>
                      <a:pt x="f9" y="f13"/>
                    </a:cubicBezTo>
                    <a:cubicBezTo>
                      <a:pt x="f7" y="f14"/>
                      <a:pt x="f6" y="f2"/>
                      <a:pt x="f5" y="f2"/>
                    </a:cubicBezTo>
                    <a:cubicBezTo>
                      <a:pt x="f15" y="f2"/>
                      <a:pt x="f16" y="f14"/>
                      <a:pt x="f17" y="f13"/>
                    </a:cubicBezTo>
                    <a:cubicBezTo>
                      <a:pt x="f3" y="f12"/>
                      <a:pt x="f3" y="f11"/>
                      <a:pt x="f17" y="f10"/>
                    </a:cubicBezTo>
                    <a:cubicBezTo>
                      <a:pt x="f16" y="f8"/>
                      <a:pt x="f15" y="f4"/>
                      <a:pt x="f5" y="f4"/>
                    </a:cubicBezTo>
                    <a:close/>
                    <a:moveTo>
                      <a:pt x="f5" y="f13"/>
                    </a:moveTo>
                    <a:cubicBezTo>
                      <a:pt x="f18" y="f13"/>
                      <a:pt x="f19" y="f20"/>
                      <a:pt x="f7" y="f21"/>
                    </a:cubicBezTo>
                    <a:cubicBezTo>
                      <a:pt x="f13" y="f22"/>
                      <a:pt x="f13" y="f23"/>
                      <a:pt x="f7" y="f24"/>
                    </a:cubicBezTo>
                    <a:cubicBezTo>
                      <a:pt x="f19" y="f25"/>
                      <a:pt x="f18" y="f10"/>
                      <a:pt x="f5" y="f10"/>
                    </a:cubicBezTo>
                    <a:cubicBezTo>
                      <a:pt x="f11" y="f10"/>
                      <a:pt x="f26" y="f25"/>
                      <a:pt x="f16" y="f24"/>
                    </a:cubicBezTo>
                    <a:cubicBezTo>
                      <a:pt x="f8" y="f23"/>
                      <a:pt x="f8" y="f22"/>
                      <a:pt x="f16" y="f21"/>
                    </a:cubicBezTo>
                    <a:cubicBezTo>
                      <a:pt x="f26" y="f20"/>
                      <a:pt x="f11" y="f13"/>
                      <a:pt x="f5" y="f13"/>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6" name="Line 16">
                <a:extLst>
                  <a:ext uri="{FF2B5EF4-FFF2-40B4-BE49-F238E27FC236}">
                    <a16:creationId xmlns:a16="http://schemas.microsoft.com/office/drawing/2014/main" id="{9A565E1A-F1BD-5C85-44E6-6E857C038182}"/>
                  </a:ext>
                </a:extLst>
              </p:cNvPr>
              <p:cNvSpPr/>
              <p:nvPr/>
            </p:nvSpPr>
            <p:spPr>
              <a:xfrm>
                <a:off x="-4764" y="9528"/>
                <a:ext cx="0" cy="0"/>
              </a:xfrm>
              <a:custGeom>
                <a:avLst/>
                <a:gdLst>
                  <a:gd name="f0" fmla="val 10800000"/>
                  <a:gd name="f1" fmla="val 5400000"/>
                  <a:gd name="f2" fmla="val 180"/>
                  <a:gd name="f3" fmla="val w"/>
                  <a:gd name="f4" fmla="val h"/>
                  <a:gd name="f5" fmla="val ss"/>
                  <a:gd name="f6" fmla="val 0"/>
                  <a:gd name="f7" fmla="+- 0 0 -180"/>
                  <a:gd name="f8" fmla="+- 0 0 -360"/>
                  <a:gd name="f9" fmla="abs f3"/>
                  <a:gd name="f10" fmla="abs f4"/>
                  <a:gd name="f11" fmla="abs f5"/>
                  <a:gd name="f12" fmla="*/ f7 f0 1"/>
                  <a:gd name="f13" fmla="*/ f8 f0 1"/>
                  <a:gd name="f14" fmla="?: f9 f3 1"/>
                  <a:gd name="f15" fmla="?: f10 f4 1"/>
                  <a:gd name="f16" fmla="?: f11 f5 1"/>
                  <a:gd name="f17" fmla="*/ f12 1 f2"/>
                  <a:gd name="f18" fmla="*/ f13 1 f2"/>
                  <a:gd name="f19" fmla="*/ f14 1 21600"/>
                  <a:gd name="f20" fmla="*/ f15 1 21600"/>
                  <a:gd name="f21" fmla="*/ 21600 f14 1"/>
                  <a:gd name="f22" fmla="*/ 21600 f15 1"/>
                  <a:gd name="f23" fmla="+- f17 0 f1"/>
                  <a:gd name="f24" fmla="+- f18 0 f1"/>
                  <a:gd name="f25" fmla="min f20 f19"/>
                  <a:gd name="f26" fmla="*/ f21 1 f16"/>
                  <a:gd name="f27" fmla="*/ f22 1 f16"/>
                  <a:gd name="f28" fmla="val f26"/>
                  <a:gd name="f29" fmla="val f27"/>
                  <a:gd name="f30" fmla="*/ f6 f25 1"/>
                  <a:gd name="f31" fmla="*/ f28 f25 1"/>
                  <a:gd name="f32" fmla="*/ f29 f25 1"/>
                </a:gdLst>
                <a:ahLst/>
                <a:cxnLst>
                  <a:cxn ang="3cd4">
                    <a:pos x="hc" y="t"/>
                  </a:cxn>
                  <a:cxn ang="0">
                    <a:pos x="r" y="vc"/>
                  </a:cxn>
                  <a:cxn ang="cd4">
                    <a:pos x="hc" y="b"/>
                  </a:cxn>
                  <a:cxn ang="cd2">
                    <a:pos x="l" y="vc"/>
                  </a:cxn>
                  <a:cxn ang="f23">
                    <a:pos x="f30" y="f30"/>
                  </a:cxn>
                  <a:cxn ang="f24">
                    <a:pos x="f31" y="f32"/>
                  </a:cxn>
                </a:cxnLst>
                <a:rect l="f30" t="f30" r="f31" b="f32"/>
                <a:pathLst>
                  <a:path>
                    <a:moveTo>
                      <a:pt x="f30" y="f30"/>
                    </a:moveTo>
                    <a:lnTo>
                      <a:pt x="f31" y="f32"/>
                    </a:lnTo>
                  </a:path>
                </a:pathLst>
              </a:custGeom>
              <a:noFill/>
              <a:ln w="18"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7" name="Freeform 17">
                <a:extLst>
                  <a:ext uri="{FF2B5EF4-FFF2-40B4-BE49-F238E27FC236}">
                    <a16:creationId xmlns:a16="http://schemas.microsoft.com/office/drawing/2014/main" id="{75A48288-F261-47A5-F082-6BD0CF35DCE7}"/>
                  </a:ext>
                </a:extLst>
              </p:cNvPr>
              <p:cNvSpPr/>
              <p:nvPr/>
            </p:nvSpPr>
            <p:spPr>
              <a:xfrm>
                <a:off x="9528" y="1801816"/>
                <a:ext cx="123828" cy="127001"/>
              </a:xfrm>
              <a:custGeom>
                <a:avLst/>
                <a:gdLst>
                  <a:gd name="f0" fmla="val w"/>
                  <a:gd name="f1" fmla="val h"/>
                  <a:gd name="f2" fmla="val 0"/>
                  <a:gd name="f3" fmla="val 78"/>
                  <a:gd name="f4" fmla="val 80"/>
                  <a:gd name="f5" fmla="val 6"/>
                  <a:gd name="f6" fmla="val 71"/>
                  <a:gd name="f7" fmla="val 69"/>
                  <a:gd name="f8" fmla="val 9"/>
                  <a:gd name="f9" fmla="*/ f0 1 78"/>
                  <a:gd name="f10" fmla="*/ f1 1 80"/>
                  <a:gd name="f11" fmla="+- f4 0 f2"/>
                  <a:gd name="f12" fmla="+- f3 0 f2"/>
                  <a:gd name="f13" fmla="*/ f12 1 78"/>
                  <a:gd name="f14" fmla="*/ f11 1 80"/>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78" h="80">
                    <a:moveTo>
                      <a:pt x="f5" y="f4"/>
                    </a:moveTo>
                    <a:lnTo>
                      <a:pt x="f2" y="f6"/>
                    </a:lnTo>
                    <a:lnTo>
                      <a:pt x="f7" y="f2"/>
                    </a:lnTo>
                    <a:lnTo>
                      <a:pt x="f3" y="f8"/>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8" name="Freeform 18">
                <a:extLst>
                  <a:ext uri="{FF2B5EF4-FFF2-40B4-BE49-F238E27FC236}">
                    <a16:creationId xmlns:a16="http://schemas.microsoft.com/office/drawing/2014/main" id="{4200C924-FB12-3F00-27D8-E210ECD40A7B}"/>
                  </a:ext>
                </a:extLst>
              </p:cNvPr>
              <p:cNvSpPr/>
              <p:nvPr/>
            </p:nvSpPr>
            <p:spPr>
              <a:xfrm>
                <a:off x="-9528" y="3549645"/>
                <a:ext cx="147639" cy="481010"/>
              </a:xfrm>
              <a:custGeom>
                <a:avLst/>
                <a:gdLst>
                  <a:gd name="f0" fmla="val w"/>
                  <a:gd name="f1" fmla="val h"/>
                  <a:gd name="f2" fmla="val 0"/>
                  <a:gd name="f3" fmla="val 93"/>
                  <a:gd name="f4" fmla="val 303"/>
                  <a:gd name="f5" fmla="val 78"/>
                  <a:gd name="f6" fmla="val 12"/>
                  <a:gd name="f7" fmla="val 69"/>
                  <a:gd name="f8" fmla="*/ f0 1 93"/>
                  <a:gd name="f9" fmla="*/ f1 1 303"/>
                  <a:gd name="f10" fmla="+- f4 0 f2"/>
                  <a:gd name="f11" fmla="+- f3 0 f2"/>
                  <a:gd name="f12" fmla="*/ f11 1 93"/>
                  <a:gd name="f13" fmla="*/ f10 1 303"/>
                  <a:gd name="f14" fmla="*/ 0 1 f12"/>
                  <a:gd name="f15" fmla="*/ f3 1 f12"/>
                  <a:gd name="f16" fmla="*/ 0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93" h="303">
                    <a:moveTo>
                      <a:pt x="f3" y="f4"/>
                    </a:moveTo>
                    <a:lnTo>
                      <a:pt x="f5" y="f4"/>
                    </a:lnTo>
                    <a:lnTo>
                      <a:pt x="f5" y="f5"/>
                    </a:lnTo>
                    <a:lnTo>
                      <a:pt x="f2" y="f6"/>
                    </a:lnTo>
                    <a:lnTo>
                      <a:pt x="f6" y="f2"/>
                    </a:lnTo>
                    <a:lnTo>
                      <a:pt x="f3" y="f7"/>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19" name="Freeform 19">
                <a:extLst>
                  <a:ext uri="{FF2B5EF4-FFF2-40B4-BE49-F238E27FC236}">
                    <a16:creationId xmlns:a16="http://schemas.microsoft.com/office/drawing/2014/main" id="{0E4EC7F4-6E4B-7BC4-6532-096BC3F194ED}"/>
                  </a:ext>
                </a:extLst>
              </p:cNvPr>
              <p:cNvSpPr/>
              <p:nvPr/>
            </p:nvSpPr>
            <p:spPr>
              <a:xfrm>
                <a:off x="128582" y="1382709"/>
                <a:ext cx="142875" cy="476246"/>
              </a:xfrm>
              <a:custGeom>
                <a:avLst/>
                <a:gdLst>
                  <a:gd name="f0" fmla="val w"/>
                  <a:gd name="f1" fmla="val h"/>
                  <a:gd name="f2" fmla="val 0"/>
                  <a:gd name="f3" fmla="val 90"/>
                  <a:gd name="f4" fmla="val 300"/>
                  <a:gd name="f5" fmla="val 78"/>
                  <a:gd name="f6" fmla="val 84"/>
                  <a:gd name="f7" fmla="val 9"/>
                  <a:gd name="f8" fmla="val 81"/>
                  <a:gd name="f9" fmla="*/ f0 1 90"/>
                  <a:gd name="f10" fmla="*/ f1 1 300"/>
                  <a:gd name="f11" fmla="+- f4 0 f2"/>
                  <a:gd name="f12" fmla="+- f3 0 f2"/>
                  <a:gd name="f13" fmla="*/ f12 1 90"/>
                  <a:gd name="f14" fmla="*/ f11 1 300"/>
                  <a:gd name="f15" fmla="*/ 0 1 f13"/>
                  <a:gd name="f16" fmla="*/ f3 1 f13"/>
                  <a:gd name="f17" fmla="*/ 0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90" h="300">
                    <a:moveTo>
                      <a:pt x="f3" y="f4"/>
                    </a:moveTo>
                    <a:lnTo>
                      <a:pt x="f5" y="f4"/>
                    </a:lnTo>
                    <a:lnTo>
                      <a:pt x="f5" y="f6"/>
                    </a:lnTo>
                    <a:lnTo>
                      <a:pt x="f2" y="f7"/>
                    </a:lnTo>
                    <a:lnTo>
                      <a:pt x="f7" y="f2"/>
                    </a:lnTo>
                    <a:lnTo>
                      <a:pt x="f3" y="f8"/>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0" name="Freeform 20">
                <a:extLst>
                  <a:ext uri="{FF2B5EF4-FFF2-40B4-BE49-F238E27FC236}">
                    <a16:creationId xmlns:a16="http://schemas.microsoft.com/office/drawing/2014/main" id="{3460BE15-D12E-10F0-7C50-52F1183E945E}"/>
                  </a:ext>
                </a:extLst>
              </p:cNvPr>
              <p:cNvSpPr/>
              <p:nvPr/>
            </p:nvSpPr>
            <p:spPr>
              <a:xfrm>
                <a:off x="204789" y="1849438"/>
                <a:ext cx="114300" cy="107954"/>
              </a:xfrm>
              <a:custGeom>
                <a:avLst/>
                <a:gdLst>
                  <a:gd name="f0" fmla="val w"/>
                  <a:gd name="f1" fmla="val h"/>
                  <a:gd name="f2" fmla="val 0"/>
                  <a:gd name="f3" fmla="val 24"/>
                  <a:gd name="f4" fmla="val 23"/>
                  <a:gd name="f5" fmla="val 12"/>
                  <a:gd name="f6" fmla="val 6"/>
                  <a:gd name="f7" fmla="val 18"/>
                  <a:gd name="f8" fmla="val 5"/>
                  <a:gd name="f9" fmla="val 4"/>
                  <a:gd name="f10" fmla="val 8"/>
                  <a:gd name="f11" fmla="val 16"/>
                  <a:gd name="f12" fmla="val 19"/>
                  <a:gd name="f13" fmla="val 20"/>
                  <a:gd name="f14" fmla="*/ f0 1 24"/>
                  <a:gd name="f15" fmla="*/ f1 1 23"/>
                  <a:gd name="f16" fmla="+- f4 0 f2"/>
                  <a:gd name="f17" fmla="+- f3 0 f2"/>
                  <a:gd name="f18" fmla="*/ f17 1 24"/>
                  <a:gd name="f19" fmla="*/ f16 1 23"/>
                  <a:gd name="f20" fmla="*/ 0 1 f18"/>
                  <a:gd name="f21" fmla="*/ f3 1 f18"/>
                  <a:gd name="f22" fmla="*/ 0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24" h="23">
                    <a:moveTo>
                      <a:pt x="f5" y="f4"/>
                    </a:moveTo>
                    <a:cubicBezTo>
                      <a:pt x="f6" y="f4"/>
                      <a:pt x="f2" y="f7"/>
                      <a:pt x="f2" y="f5"/>
                    </a:cubicBezTo>
                    <a:cubicBezTo>
                      <a:pt x="f2" y="f8"/>
                      <a:pt x="f6" y="f2"/>
                      <a:pt x="f5" y="f2"/>
                    </a:cubicBezTo>
                    <a:cubicBezTo>
                      <a:pt x="f7" y="f2"/>
                      <a:pt x="f3" y="f8"/>
                      <a:pt x="f3" y="f5"/>
                    </a:cubicBezTo>
                    <a:cubicBezTo>
                      <a:pt x="f3" y="f7"/>
                      <a:pt x="f7" y="f4"/>
                      <a:pt x="f5" y="f4"/>
                    </a:cubicBezTo>
                    <a:close/>
                    <a:moveTo>
                      <a:pt x="f5" y="f9"/>
                    </a:moveTo>
                    <a:cubicBezTo>
                      <a:pt x="f10" y="f9"/>
                      <a:pt x="f9" y="f10"/>
                      <a:pt x="f9" y="f5"/>
                    </a:cubicBezTo>
                    <a:cubicBezTo>
                      <a:pt x="f9" y="f11"/>
                      <a:pt x="f10" y="f12"/>
                      <a:pt x="f5" y="f12"/>
                    </a:cubicBezTo>
                    <a:cubicBezTo>
                      <a:pt x="f11" y="f12"/>
                      <a:pt x="f13" y="f11"/>
                      <a:pt x="f13" y="f5"/>
                    </a:cubicBezTo>
                    <a:cubicBezTo>
                      <a:pt x="f13" y="f10"/>
                      <a:pt x="f11" y="f9"/>
                      <a:pt x="f5" y="f9"/>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1" name="Rectangle 21">
                <a:extLst>
                  <a:ext uri="{FF2B5EF4-FFF2-40B4-BE49-F238E27FC236}">
                    <a16:creationId xmlns:a16="http://schemas.microsoft.com/office/drawing/2014/main" id="{16A2D509-761B-03CD-5EB3-8E6330C3011C}"/>
                  </a:ext>
                </a:extLst>
              </p:cNvPr>
              <p:cNvSpPr/>
              <p:nvPr/>
            </p:nvSpPr>
            <p:spPr>
              <a:xfrm>
                <a:off x="133346" y="4662489"/>
                <a:ext cx="23810" cy="2181228"/>
              </a:xfrm>
              <a:prstGeom prst="rect">
                <a:avLst/>
              </a:pr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2" name="Freeform 22">
                <a:extLst>
                  <a:ext uri="{FF2B5EF4-FFF2-40B4-BE49-F238E27FC236}">
                    <a16:creationId xmlns:a16="http://schemas.microsoft.com/office/drawing/2014/main" id="{73019DF1-F4C2-9E29-6FF9-29CE4AB2B735}"/>
                  </a:ext>
                </a:extLst>
              </p:cNvPr>
              <p:cNvSpPr/>
              <p:nvPr/>
            </p:nvSpPr>
            <p:spPr>
              <a:xfrm>
                <a:off x="223835" y="5041901"/>
                <a:ext cx="369883" cy="1801816"/>
              </a:xfrm>
              <a:custGeom>
                <a:avLst/>
                <a:gdLst>
                  <a:gd name="f0" fmla="val w"/>
                  <a:gd name="f1" fmla="val h"/>
                  <a:gd name="f2" fmla="val 0"/>
                  <a:gd name="f3" fmla="val 233"/>
                  <a:gd name="f4" fmla="val 1135"/>
                  <a:gd name="f5" fmla="val 15"/>
                  <a:gd name="f6" fmla="val 515"/>
                  <a:gd name="f7" fmla="val 512"/>
                  <a:gd name="f8" fmla="val 218"/>
                  <a:gd name="f9" fmla="val 6"/>
                  <a:gd name="f10" fmla="val 518"/>
                  <a:gd name="f11" fmla="*/ f0 1 233"/>
                  <a:gd name="f12" fmla="*/ f1 1 1135"/>
                  <a:gd name="f13" fmla="+- f4 0 f2"/>
                  <a:gd name="f14" fmla="+- f3 0 f2"/>
                  <a:gd name="f15" fmla="*/ f14 1 233"/>
                  <a:gd name="f16" fmla="*/ f13 1 1135"/>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233" h="1135">
                    <a:moveTo>
                      <a:pt x="f5" y="f4"/>
                    </a:moveTo>
                    <a:lnTo>
                      <a:pt x="f2" y="f4"/>
                    </a:lnTo>
                    <a:lnTo>
                      <a:pt x="f2" y="f6"/>
                    </a:lnTo>
                    <a:lnTo>
                      <a:pt x="f2" y="f7"/>
                    </a:lnTo>
                    <a:lnTo>
                      <a:pt x="f8" y="f2"/>
                    </a:lnTo>
                    <a:lnTo>
                      <a:pt x="f3" y="f9"/>
                    </a:lnTo>
                    <a:lnTo>
                      <a:pt x="f5" y="f10"/>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3" name="Freeform 23">
                <a:extLst>
                  <a:ext uri="{FF2B5EF4-FFF2-40B4-BE49-F238E27FC236}">
                    <a16:creationId xmlns:a16="http://schemas.microsoft.com/office/drawing/2014/main" id="{ABAFE9FC-B198-2A0A-299C-9AF1324F07A7}"/>
                  </a:ext>
                </a:extLst>
              </p:cNvPr>
              <p:cNvSpPr/>
              <p:nvPr/>
            </p:nvSpPr>
            <p:spPr>
              <a:xfrm>
                <a:off x="52385" y="4481510"/>
                <a:ext cx="190496"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val 28"/>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11" y="f10"/>
                      <a:pt x="f10" y="f9"/>
                      <a:pt x="f10" y="f4"/>
                    </a:cubicBezTo>
                    <a:cubicBezTo>
                      <a:pt x="f10" y="f8"/>
                      <a:pt x="f11"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4" name="Freeform 24">
                <a:extLst>
                  <a:ext uri="{FF2B5EF4-FFF2-40B4-BE49-F238E27FC236}">
                    <a16:creationId xmlns:a16="http://schemas.microsoft.com/office/drawing/2014/main" id="{89D7D74B-4EBF-F9E9-879B-34BE369B6285}"/>
                  </a:ext>
                </a:extLst>
              </p:cNvPr>
              <p:cNvSpPr/>
              <p:nvPr/>
            </p:nvSpPr>
            <p:spPr>
              <a:xfrm>
                <a:off x="-14292" y="5627683"/>
                <a:ext cx="85725" cy="1216023"/>
              </a:xfrm>
              <a:custGeom>
                <a:avLst/>
                <a:gdLst>
                  <a:gd name="f0" fmla="val w"/>
                  <a:gd name="f1" fmla="val h"/>
                  <a:gd name="f2" fmla="val 0"/>
                  <a:gd name="f3" fmla="val 54"/>
                  <a:gd name="f4" fmla="val 766"/>
                  <a:gd name="f5" fmla="val 36"/>
                  <a:gd name="f6" fmla="val 149"/>
                  <a:gd name="f7" fmla="val 3"/>
                  <a:gd name="f8" fmla="val 18"/>
                  <a:gd name="f9" fmla="val 146"/>
                  <a:gd name="f10" fmla="*/ f0 1 54"/>
                  <a:gd name="f11" fmla="*/ f1 1 766"/>
                  <a:gd name="f12" fmla="+- f4 0 f2"/>
                  <a:gd name="f13" fmla="+- f3 0 f2"/>
                  <a:gd name="f14" fmla="*/ f13 1 54"/>
                  <a:gd name="f15" fmla="*/ f12 1 766"/>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54" h="766">
                    <a:moveTo>
                      <a:pt x="f3" y="f4"/>
                    </a:moveTo>
                    <a:lnTo>
                      <a:pt x="f5" y="f4"/>
                    </a:lnTo>
                    <a:lnTo>
                      <a:pt x="f5" y="f6"/>
                    </a:lnTo>
                    <a:lnTo>
                      <a:pt x="f2" y="f7"/>
                    </a:lnTo>
                    <a:lnTo>
                      <a:pt x="f8" y="f2"/>
                    </a:lnTo>
                    <a:lnTo>
                      <a:pt x="f3" y="f9"/>
                    </a:lnTo>
                    <a:lnTo>
                      <a:pt x="f3"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5" name="Freeform 25">
                <a:extLst>
                  <a:ext uri="{FF2B5EF4-FFF2-40B4-BE49-F238E27FC236}">
                    <a16:creationId xmlns:a16="http://schemas.microsoft.com/office/drawing/2014/main" id="{3C408383-E7F0-67B3-B99D-00147BF2B175}"/>
                  </a:ext>
                </a:extLst>
              </p:cNvPr>
              <p:cNvSpPr/>
              <p:nvPr/>
            </p:nvSpPr>
            <p:spPr>
              <a:xfrm>
                <a:off x="527051" y="4867278"/>
                <a:ext cx="190496" cy="188915"/>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6" name="Freeform 26">
                <a:extLst>
                  <a:ext uri="{FF2B5EF4-FFF2-40B4-BE49-F238E27FC236}">
                    <a16:creationId xmlns:a16="http://schemas.microsoft.com/office/drawing/2014/main" id="{B4A4DF81-E635-7D9A-2BC2-527D246AACF0}"/>
                  </a:ext>
                </a:extLst>
              </p:cNvPr>
              <p:cNvSpPr/>
              <p:nvPr/>
            </p:nvSpPr>
            <p:spPr>
              <a:xfrm>
                <a:off x="309560" y="5422904"/>
                <a:ext cx="374647" cy="1425577"/>
              </a:xfrm>
              <a:custGeom>
                <a:avLst/>
                <a:gdLst>
                  <a:gd name="f0" fmla="val w"/>
                  <a:gd name="f1" fmla="val h"/>
                  <a:gd name="f2" fmla="val 0"/>
                  <a:gd name="f3" fmla="val 236"/>
                  <a:gd name="f4" fmla="val 898"/>
                  <a:gd name="f5" fmla="val 18"/>
                  <a:gd name="f6" fmla="val 515"/>
                  <a:gd name="f7" fmla="val 3"/>
                  <a:gd name="f8" fmla="val 512"/>
                  <a:gd name="f9" fmla="val 221"/>
                  <a:gd name="f10" fmla="val 6"/>
                  <a:gd name="f11" fmla="val 518"/>
                  <a:gd name="f12" fmla="*/ f0 1 236"/>
                  <a:gd name="f13" fmla="*/ f1 1 898"/>
                  <a:gd name="f14" fmla="+- f4 0 f2"/>
                  <a:gd name="f15" fmla="+- f3 0 f2"/>
                  <a:gd name="f16" fmla="*/ f15 1 236"/>
                  <a:gd name="f17" fmla="*/ f14 1 898"/>
                  <a:gd name="f18" fmla="*/ 0 1 f16"/>
                  <a:gd name="f19" fmla="*/ f3 1 f16"/>
                  <a:gd name="f20" fmla="*/ 0 1 f17"/>
                  <a:gd name="f21" fmla="*/ f4 1 f17"/>
                  <a:gd name="f22" fmla="*/ f18 f12 1"/>
                  <a:gd name="f23" fmla="*/ f19 f12 1"/>
                  <a:gd name="f24" fmla="*/ f21 f13 1"/>
                  <a:gd name="f25" fmla="*/ f20 f13 1"/>
                </a:gdLst>
                <a:ahLst/>
                <a:cxnLst>
                  <a:cxn ang="3cd4">
                    <a:pos x="hc" y="t"/>
                  </a:cxn>
                  <a:cxn ang="0">
                    <a:pos x="r" y="vc"/>
                  </a:cxn>
                  <a:cxn ang="cd4">
                    <a:pos x="hc" y="b"/>
                  </a:cxn>
                  <a:cxn ang="cd2">
                    <a:pos x="l" y="vc"/>
                  </a:cxn>
                </a:cxnLst>
                <a:rect l="f22" t="f25" r="f23" b="f24"/>
                <a:pathLst>
                  <a:path w="236" h="898">
                    <a:moveTo>
                      <a:pt x="f5" y="f4"/>
                    </a:moveTo>
                    <a:lnTo>
                      <a:pt x="f2" y="f4"/>
                    </a:lnTo>
                    <a:lnTo>
                      <a:pt x="f2" y="f6"/>
                    </a:lnTo>
                    <a:lnTo>
                      <a:pt x="f7" y="f8"/>
                    </a:lnTo>
                    <a:lnTo>
                      <a:pt x="f9" y="f2"/>
                    </a:lnTo>
                    <a:lnTo>
                      <a:pt x="f3" y="f10"/>
                    </a:lnTo>
                    <a:lnTo>
                      <a:pt x="f5" y="f11"/>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7" name="Freeform 27">
                <a:extLst>
                  <a:ext uri="{FF2B5EF4-FFF2-40B4-BE49-F238E27FC236}">
                    <a16:creationId xmlns:a16="http://schemas.microsoft.com/office/drawing/2014/main" id="{C5990AC9-5CC3-3CA2-EEE1-A437C94F85B3}"/>
                  </a:ext>
                </a:extLst>
              </p:cNvPr>
              <p:cNvSpPr/>
              <p:nvPr/>
            </p:nvSpPr>
            <p:spPr>
              <a:xfrm>
                <a:off x="569908" y="5945191"/>
                <a:ext cx="152403" cy="912808"/>
              </a:xfrm>
              <a:custGeom>
                <a:avLst/>
                <a:gdLst>
                  <a:gd name="f0" fmla="val w"/>
                  <a:gd name="f1" fmla="val h"/>
                  <a:gd name="f2" fmla="val 0"/>
                  <a:gd name="f3" fmla="val 96"/>
                  <a:gd name="f4" fmla="val 575"/>
                  <a:gd name="f5" fmla="val 15"/>
                  <a:gd name="f6" fmla="val 569"/>
                  <a:gd name="f7" fmla="val 81"/>
                  <a:gd name="f8" fmla="val 383"/>
                  <a:gd name="f9" fmla="val 386"/>
                  <a:gd name="f10" fmla="*/ f0 1 96"/>
                  <a:gd name="f11" fmla="*/ f1 1 575"/>
                  <a:gd name="f12" fmla="+- f4 0 f2"/>
                  <a:gd name="f13" fmla="+- f3 0 f2"/>
                  <a:gd name="f14" fmla="*/ f13 1 96"/>
                  <a:gd name="f15" fmla="*/ f12 1 575"/>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96" h="575">
                    <a:moveTo>
                      <a:pt x="f5" y="f4"/>
                    </a:moveTo>
                    <a:lnTo>
                      <a:pt x="f2" y="f6"/>
                    </a:lnTo>
                    <a:lnTo>
                      <a:pt x="f7" y="f8"/>
                    </a:lnTo>
                    <a:lnTo>
                      <a:pt x="f7" y="f2"/>
                    </a:lnTo>
                    <a:lnTo>
                      <a:pt x="f3" y="f2"/>
                    </a:lnTo>
                    <a:lnTo>
                      <a:pt x="f3" y="f9"/>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8" name="Freeform 28">
                <a:extLst>
                  <a:ext uri="{FF2B5EF4-FFF2-40B4-BE49-F238E27FC236}">
                    <a16:creationId xmlns:a16="http://schemas.microsoft.com/office/drawing/2014/main" id="{720AF454-99BB-691D-0332-7F124E5ADD80}"/>
                  </a:ext>
                </a:extLst>
              </p:cNvPr>
              <p:cNvSpPr/>
              <p:nvPr/>
            </p:nvSpPr>
            <p:spPr>
              <a:xfrm>
                <a:off x="612776" y="5246690"/>
                <a:ext cx="190496" cy="190496"/>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29" name="Freeform 29">
                <a:extLst>
                  <a:ext uri="{FF2B5EF4-FFF2-40B4-BE49-F238E27FC236}">
                    <a16:creationId xmlns:a16="http://schemas.microsoft.com/office/drawing/2014/main" id="{236A7825-ACEC-513A-E89B-5B1B7366FD3E}"/>
                  </a:ext>
                </a:extLst>
              </p:cNvPr>
              <p:cNvSpPr/>
              <p:nvPr/>
            </p:nvSpPr>
            <p:spPr>
              <a:xfrm>
                <a:off x="612776" y="5764213"/>
                <a:ext cx="190496" cy="190496"/>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0" name="Freeform 30">
                <a:extLst>
                  <a:ext uri="{FF2B5EF4-FFF2-40B4-BE49-F238E27FC236}">
                    <a16:creationId xmlns:a16="http://schemas.microsoft.com/office/drawing/2014/main" id="{A9329792-39FA-9C8E-9238-B5051893A3C2}"/>
                  </a:ext>
                </a:extLst>
              </p:cNvPr>
              <p:cNvSpPr/>
              <p:nvPr/>
            </p:nvSpPr>
            <p:spPr>
              <a:xfrm>
                <a:off x="669926" y="6330948"/>
                <a:ext cx="417515" cy="517522"/>
              </a:xfrm>
              <a:custGeom>
                <a:avLst/>
                <a:gdLst>
                  <a:gd name="f0" fmla="val w"/>
                  <a:gd name="f1" fmla="val h"/>
                  <a:gd name="f2" fmla="val 0"/>
                  <a:gd name="f3" fmla="val 263"/>
                  <a:gd name="f4" fmla="val 326"/>
                  <a:gd name="f5" fmla="val 15"/>
                  <a:gd name="f6" fmla="val 320"/>
                  <a:gd name="f7" fmla="val 45"/>
                  <a:gd name="f8" fmla="val 206"/>
                  <a:gd name="f9" fmla="val 48"/>
                  <a:gd name="f10" fmla="val 254"/>
                  <a:gd name="f11" fmla="val 12"/>
                  <a:gd name="f12" fmla="val 60"/>
                  <a:gd name="f13" fmla="val 215"/>
                  <a:gd name="f14" fmla="*/ f0 1 263"/>
                  <a:gd name="f15" fmla="*/ f1 1 326"/>
                  <a:gd name="f16" fmla="+- f4 0 f2"/>
                  <a:gd name="f17" fmla="+- f3 0 f2"/>
                  <a:gd name="f18" fmla="*/ f17 1 263"/>
                  <a:gd name="f19" fmla="*/ f16 1 326"/>
                  <a:gd name="f20" fmla="*/ 0 1 f18"/>
                  <a:gd name="f21" fmla="*/ f3 1 f18"/>
                  <a:gd name="f22" fmla="*/ 0 1 f19"/>
                  <a:gd name="f23" fmla="*/ f4 1 f19"/>
                  <a:gd name="f24" fmla="*/ f20 f14 1"/>
                  <a:gd name="f25" fmla="*/ f21 f14 1"/>
                  <a:gd name="f26" fmla="*/ f23 f15 1"/>
                  <a:gd name="f27" fmla="*/ f22 f15 1"/>
                </a:gdLst>
                <a:ahLst/>
                <a:cxnLst>
                  <a:cxn ang="3cd4">
                    <a:pos x="hc" y="t"/>
                  </a:cxn>
                  <a:cxn ang="0">
                    <a:pos x="r" y="vc"/>
                  </a:cxn>
                  <a:cxn ang="cd4">
                    <a:pos x="hc" y="b"/>
                  </a:cxn>
                  <a:cxn ang="cd2">
                    <a:pos x="l" y="vc"/>
                  </a:cxn>
                </a:cxnLst>
                <a:rect l="f24" t="f27" r="f25" b="f26"/>
                <a:pathLst>
                  <a:path w="263" h="326">
                    <a:moveTo>
                      <a:pt x="f5" y="f4"/>
                    </a:moveTo>
                    <a:lnTo>
                      <a:pt x="f2" y="f6"/>
                    </a:lnTo>
                    <a:lnTo>
                      <a:pt x="f7" y="f8"/>
                    </a:lnTo>
                    <a:lnTo>
                      <a:pt x="f9" y="f8"/>
                    </a:lnTo>
                    <a:lnTo>
                      <a:pt x="f10" y="f2"/>
                    </a:lnTo>
                    <a:lnTo>
                      <a:pt x="f3" y="f11"/>
                    </a:lnTo>
                    <a:lnTo>
                      <a:pt x="f12" y="f13"/>
                    </a:lnTo>
                    <a:lnTo>
                      <a:pt x="f5" y="f4"/>
                    </a:ln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1" name="Freeform 31">
                <a:extLst>
                  <a:ext uri="{FF2B5EF4-FFF2-40B4-BE49-F238E27FC236}">
                    <a16:creationId xmlns:a16="http://schemas.microsoft.com/office/drawing/2014/main" id="{10B1EC00-662B-81A3-41CF-60BD8321D855}"/>
                  </a:ext>
                </a:extLst>
              </p:cNvPr>
              <p:cNvSpPr/>
              <p:nvPr/>
            </p:nvSpPr>
            <p:spPr>
              <a:xfrm>
                <a:off x="1049338" y="6221413"/>
                <a:ext cx="157167" cy="147639"/>
              </a:xfrm>
              <a:custGeom>
                <a:avLst/>
                <a:gdLst>
                  <a:gd name="f0" fmla="val w"/>
                  <a:gd name="f1" fmla="val h"/>
                  <a:gd name="f2" fmla="val 0"/>
                  <a:gd name="f3" fmla="val 33"/>
                  <a:gd name="f4" fmla="val 31"/>
                  <a:gd name="f5" fmla="val 16"/>
                  <a:gd name="f6" fmla="val 12"/>
                  <a:gd name="f7" fmla="val 8"/>
                  <a:gd name="f8" fmla="val 29"/>
                  <a:gd name="f9" fmla="val 5"/>
                  <a:gd name="f10" fmla="val 26"/>
                  <a:gd name="f11" fmla="val 2"/>
                  <a:gd name="f12" fmla="val 24"/>
                  <a:gd name="f13" fmla="val 20"/>
                  <a:gd name="f14" fmla="val 15"/>
                  <a:gd name="f15" fmla="val 11"/>
                  <a:gd name="f16" fmla="val 7"/>
                  <a:gd name="f17" fmla="val 4"/>
                  <a:gd name="f18" fmla="val 1"/>
                  <a:gd name="f19" fmla="val 27"/>
                  <a:gd name="f20" fmla="val 10"/>
                  <a:gd name="f21" fmla="val 13"/>
                  <a:gd name="f22" fmla="val 6"/>
                  <a:gd name="f23" fmla="val 9"/>
                  <a:gd name="f24" fmla="val 19"/>
                  <a:gd name="f25" fmla="val 21"/>
                  <a:gd name="f26" fmla="val 22"/>
                  <a:gd name="f27" fmla="*/ f0 1 33"/>
                  <a:gd name="f28" fmla="*/ f1 1 31"/>
                  <a:gd name="f29" fmla="+- f4 0 f2"/>
                  <a:gd name="f30" fmla="+- f3 0 f2"/>
                  <a:gd name="f31" fmla="*/ f30 1 33"/>
                  <a:gd name="f32" fmla="*/ f29 1 31"/>
                  <a:gd name="f33" fmla="*/ 0 1 f31"/>
                  <a:gd name="f34" fmla="*/ f3 1 f31"/>
                  <a:gd name="f35" fmla="*/ 0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33" h="31">
                    <a:moveTo>
                      <a:pt x="f5" y="f4"/>
                    </a:moveTo>
                    <a:cubicBezTo>
                      <a:pt x="f6" y="f4"/>
                      <a:pt x="f7" y="f8"/>
                      <a:pt x="f9" y="f10"/>
                    </a:cubicBezTo>
                    <a:cubicBezTo>
                      <a:pt x="f11" y="f12"/>
                      <a:pt x="f2" y="f13"/>
                      <a:pt x="f2" y="f14"/>
                    </a:cubicBezTo>
                    <a:cubicBezTo>
                      <a:pt x="f2" y="f15"/>
                      <a:pt x="f11" y="f16"/>
                      <a:pt x="f9" y="f17"/>
                    </a:cubicBezTo>
                    <a:cubicBezTo>
                      <a:pt x="f7" y="f18"/>
                      <a:pt x="f6" y="f2"/>
                      <a:pt x="f5" y="f2"/>
                    </a:cubicBezTo>
                    <a:cubicBezTo>
                      <a:pt x="f13" y="f2"/>
                      <a:pt x="f12" y="f18"/>
                      <a:pt x="f19" y="f17"/>
                    </a:cubicBezTo>
                    <a:cubicBezTo>
                      <a:pt x="f3" y="f20"/>
                      <a:pt x="f3" y="f13"/>
                      <a:pt x="f19" y="f10"/>
                    </a:cubicBezTo>
                    <a:cubicBezTo>
                      <a:pt x="f12" y="f8"/>
                      <a:pt x="f13" y="f4"/>
                      <a:pt x="f5" y="f4"/>
                    </a:cubicBezTo>
                    <a:close/>
                    <a:moveTo>
                      <a:pt x="f5" y="f17"/>
                    </a:moveTo>
                    <a:cubicBezTo>
                      <a:pt x="f21" y="f17"/>
                      <a:pt x="f20" y="f9"/>
                      <a:pt x="f7" y="f16"/>
                    </a:cubicBezTo>
                    <a:cubicBezTo>
                      <a:pt x="f22" y="f23"/>
                      <a:pt x="f17" y="f6"/>
                      <a:pt x="f17" y="f14"/>
                    </a:cubicBezTo>
                    <a:cubicBezTo>
                      <a:pt x="f17" y="f24"/>
                      <a:pt x="f22" y="f25"/>
                      <a:pt x="f7" y="f12"/>
                    </a:cubicBezTo>
                    <a:cubicBezTo>
                      <a:pt x="f20" y="f10"/>
                      <a:pt x="f21" y="f19"/>
                      <a:pt x="f5" y="f19"/>
                    </a:cubicBezTo>
                    <a:cubicBezTo>
                      <a:pt x="f24" y="f19"/>
                      <a:pt x="f26" y="f10"/>
                      <a:pt x="f12" y="f12"/>
                    </a:cubicBezTo>
                    <a:cubicBezTo>
                      <a:pt x="f8" y="f24"/>
                      <a:pt x="f8" y="f6"/>
                      <a:pt x="f12" y="f16"/>
                    </a:cubicBezTo>
                    <a:cubicBezTo>
                      <a:pt x="f26" y="f9"/>
                      <a:pt x="f24" y="f17"/>
                      <a:pt x="f5" y="f17"/>
                    </a:cubicBezTo>
                    <a:close/>
                  </a:path>
                </a:pathLst>
              </a:custGeom>
              <a:gradFill>
                <a:gsLst>
                  <a:gs pos="0">
                    <a:srgbClr val="82FFFF"/>
                  </a:gs>
                  <a:gs pos="100000">
                    <a:srgbClr val="3D97DE"/>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grpSp>
        <p:grpSp>
          <p:nvGrpSpPr>
            <p:cNvPr id="32" name="Group 9">
              <a:extLst>
                <a:ext uri="{FF2B5EF4-FFF2-40B4-BE49-F238E27FC236}">
                  <a16:creationId xmlns:a16="http://schemas.microsoft.com/office/drawing/2014/main" id="{2BC65731-7574-55C0-BAD2-BC590454FBB6}"/>
                </a:ext>
              </a:extLst>
            </p:cNvPr>
            <p:cNvGrpSpPr/>
            <p:nvPr/>
          </p:nvGrpSpPr>
          <p:grpSpPr>
            <a:xfrm>
              <a:off x="11364913" y="0"/>
              <a:ext cx="674679" cy="6848481"/>
              <a:chOff x="11364913" y="0"/>
              <a:chExt cx="674679" cy="6848481"/>
            </a:xfrm>
          </p:grpSpPr>
          <p:sp>
            <p:nvSpPr>
              <p:cNvPr id="33" name="Freeform 32">
                <a:extLst>
                  <a:ext uri="{FF2B5EF4-FFF2-40B4-BE49-F238E27FC236}">
                    <a16:creationId xmlns:a16="http://schemas.microsoft.com/office/drawing/2014/main" id="{B96CBE22-F144-4F65-1B02-C88B9DC2DE7C}"/>
                  </a:ext>
                </a:extLst>
              </p:cNvPr>
              <p:cNvSpPr/>
              <p:nvPr/>
            </p:nvSpPr>
            <p:spPr>
              <a:xfrm>
                <a:off x="11483977" y="0"/>
                <a:ext cx="417515" cy="512758"/>
              </a:xfrm>
              <a:custGeom>
                <a:avLst/>
                <a:gdLst>
                  <a:gd name="f0" fmla="val w"/>
                  <a:gd name="f1" fmla="val h"/>
                  <a:gd name="f2" fmla="val 0"/>
                  <a:gd name="f3" fmla="val 263"/>
                  <a:gd name="f4" fmla="val 323"/>
                  <a:gd name="f5" fmla="val 12"/>
                  <a:gd name="f6" fmla="val 314"/>
                  <a:gd name="f7" fmla="val 203"/>
                  <a:gd name="f8" fmla="val 108"/>
                  <a:gd name="f9" fmla="val 248"/>
                  <a:gd name="f10" fmla="val 6"/>
                  <a:gd name="f11" fmla="val 218"/>
                  <a:gd name="f12" fmla="val 117"/>
                  <a:gd name="f13" fmla="*/ f0 1 263"/>
                  <a:gd name="f14" fmla="*/ f1 1 323"/>
                  <a:gd name="f15" fmla="+- f4 0 f2"/>
                  <a:gd name="f16" fmla="+- f3 0 f2"/>
                  <a:gd name="f17" fmla="*/ f16 1 263"/>
                  <a:gd name="f18" fmla="*/ f15 1 323"/>
                  <a:gd name="f19" fmla="*/ 0 1 f17"/>
                  <a:gd name="f20" fmla="*/ f3 1 f17"/>
                  <a:gd name="f21" fmla="*/ 0 1 f18"/>
                  <a:gd name="f22" fmla="*/ f4 1 f18"/>
                  <a:gd name="f23" fmla="*/ f19 f13 1"/>
                  <a:gd name="f24" fmla="*/ f20 f13 1"/>
                  <a:gd name="f25" fmla="*/ f22 f14 1"/>
                  <a:gd name="f26" fmla="*/ f21 f14 1"/>
                </a:gdLst>
                <a:ahLst/>
                <a:cxnLst>
                  <a:cxn ang="3cd4">
                    <a:pos x="hc" y="t"/>
                  </a:cxn>
                  <a:cxn ang="0">
                    <a:pos x="r" y="vc"/>
                  </a:cxn>
                  <a:cxn ang="cd4">
                    <a:pos x="hc" y="b"/>
                  </a:cxn>
                  <a:cxn ang="cd2">
                    <a:pos x="l" y="vc"/>
                  </a:cxn>
                </a:cxnLst>
                <a:rect l="f23" t="f26" r="f24" b="f25"/>
                <a:pathLst>
                  <a:path w="263" h="323">
                    <a:moveTo>
                      <a:pt x="f5" y="f4"/>
                    </a:moveTo>
                    <a:lnTo>
                      <a:pt x="f2" y="f6"/>
                    </a:lnTo>
                    <a:lnTo>
                      <a:pt x="f7" y="f8"/>
                    </a:lnTo>
                    <a:lnTo>
                      <a:pt x="f9" y="f2"/>
                    </a:lnTo>
                    <a:lnTo>
                      <a:pt x="f3" y="f10"/>
                    </a:lnTo>
                    <a:lnTo>
                      <a:pt x="f11" y="f12"/>
                    </a:lnTo>
                    <a:lnTo>
                      <a:pt x="f11" y="f12"/>
                    </a:lnTo>
                    <a:lnTo>
                      <a:pt x="f5" y="f4"/>
                    </a:ln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4" name="Freeform 33">
                <a:extLst>
                  <a:ext uri="{FF2B5EF4-FFF2-40B4-BE49-F238E27FC236}">
                    <a16:creationId xmlns:a16="http://schemas.microsoft.com/office/drawing/2014/main" id="{9D231FF1-99DD-6A0D-7045-19CEA5C7B87F}"/>
                  </a:ext>
                </a:extLst>
              </p:cNvPr>
              <p:cNvSpPr/>
              <p:nvPr/>
            </p:nvSpPr>
            <p:spPr>
              <a:xfrm>
                <a:off x="11364913" y="474665"/>
                <a:ext cx="157167" cy="152403"/>
              </a:xfrm>
              <a:custGeom>
                <a:avLst/>
                <a:gdLst>
                  <a:gd name="f0" fmla="val w"/>
                  <a:gd name="f1" fmla="val h"/>
                  <a:gd name="f2" fmla="val 0"/>
                  <a:gd name="f3" fmla="val 33"/>
                  <a:gd name="f4" fmla="val 32"/>
                  <a:gd name="f5" fmla="val 17"/>
                  <a:gd name="f6" fmla="val 13"/>
                  <a:gd name="f7" fmla="val 9"/>
                  <a:gd name="f8" fmla="val 30"/>
                  <a:gd name="f9" fmla="val 6"/>
                  <a:gd name="f10" fmla="val 27"/>
                  <a:gd name="f11" fmla="val 21"/>
                  <a:gd name="f12" fmla="val 11"/>
                  <a:gd name="f13" fmla="val 5"/>
                  <a:gd name="f14" fmla="val 2"/>
                  <a:gd name="f15" fmla="val 25"/>
                  <a:gd name="f16" fmla="val 28"/>
                  <a:gd name="f17" fmla="val 31"/>
                  <a:gd name="f18" fmla="val 8"/>
                  <a:gd name="f19" fmla="val 12"/>
                  <a:gd name="f20" fmla="val 16"/>
                  <a:gd name="f21" fmla="val 20"/>
                  <a:gd name="f22" fmla="val 24"/>
                  <a:gd name="f23" fmla="val 4"/>
                  <a:gd name="f24" fmla="val 14"/>
                  <a:gd name="f25" fmla="val 23"/>
                  <a:gd name="f26" fmla="val 26"/>
                  <a:gd name="f27" fmla="*/ f0 1 33"/>
                  <a:gd name="f28" fmla="*/ f1 1 32"/>
                  <a:gd name="f29" fmla="+- f4 0 f2"/>
                  <a:gd name="f30" fmla="+- f3 0 f2"/>
                  <a:gd name="f31" fmla="*/ f30 1 33"/>
                  <a:gd name="f32" fmla="*/ f29 1 32"/>
                  <a:gd name="f33" fmla="*/ 0 1 f31"/>
                  <a:gd name="f34" fmla="*/ f3 1 f31"/>
                  <a:gd name="f35" fmla="*/ 0 1 f32"/>
                  <a:gd name="f36" fmla="*/ f4 1 f32"/>
                  <a:gd name="f37" fmla="*/ f33 f27 1"/>
                  <a:gd name="f38" fmla="*/ f34 f27 1"/>
                  <a:gd name="f39" fmla="*/ f36 f28 1"/>
                  <a:gd name="f40" fmla="*/ f35 f28 1"/>
                </a:gdLst>
                <a:ahLst/>
                <a:cxnLst>
                  <a:cxn ang="3cd4">
                    <a:pos x="hc" y="t"/>
                  </a:cxn>
                  <a:cxn ang="0">
                    <a:pos x="r" y="vc"/>
                  </a:cxn>
                  <a:cxn ang="cd4">
                    <a:pos x="hc" y="b"/>
                  </a:cxn>
                  <a:cxn ang="cd2">
                    <a:pos x="l" y="vc"/>
                  </a:cxn>
                </a:cxnLst>
                <a:rect l="f37" t="f40" r="f38" b="f39"/>
                <a:pathLst>
                  <a:path w="33" h="32">
                    <a:moveTo>
                      <a:pt x="f5" y="f4"/>
                    </a:moveTo>
                    <a:cubicBezTo>
                      <a:pt x="f6" y="f4"/>
                      <a:pt x="f7" y="f8"/>
                      <a:pt x="f9" y="f10"/>
                    </a:cubicBezTo>
                    <a:cubicBezTo>
                      <a:pt x="f2" y="f11"/>
                      <a:pt x="f2" y="f12"/>
                      <a:pt x="f9" y="f13"/>
                    </a:cubicBezTo>
                    <a:cubicBezTo>
                      <a:pt x="f7" y="f14"/>
                      <a:pt x="f6" y="f2"/>
                      <a:pt x="f5" y="f2"/>
                    </a:cubicBezTo>
                    <a:cubicBezTo>
                      <a:pt x="f11" y="f2"/>
                      <a:pt x="f15" y="f14"/>
                      <a:pt x="f16" y="f13"/>
                    </a:cubicBezTo>
                    <a:cubicBezTo>
                      <a:pt x="f17" y="f18"/>
                      <a:pt x="f3" y="f19"/>
                      <a:pt x="f3" y="f20"/>
                    </a:cubicBezTo>
                    <a:cubicBezTo>
                      <a:pt x="f3" y="f21"/>
                      <a:pt x="f17" y="f22"/>
                      <a:pt x="f16" y="f10"/>
                    </a:cubicBezTo>
                    <a:cubicBezTo>
                      <a:pt x="f15" y="f8"/>
                      <a:pt x="f11" y="f4"/>
                      <a:pt x="f5" y="f4"/>
                    </a:cubicBezTo>
                    <a:close/>
                    <a:moveTo>
                      <a:pt x="f5" y="f23"/>
                    </a:moveTo>
                    <a:cubicBezTo>
                      <a:pt x="f24" y="f23"/>
                      <a:pt x="f12" y="f9"/>
                      <a:pt x="f7" y="f18"/>
                    </a:cubicBezTo>
                    <a:cubicBezTo>
                      <a:pt x="f23" y="f19"/>
                      <a:pt x="f23" y="f21"/>
                      <a:pt x="f7" y="f22"/>
                    </a:cubicBezTo>
                    <a:cubicBezTo>
                      <a:pt x="f12" y="f10"/>
                      <a:pt x="f24" y="f16"/>
                      <a:pt x="f5" y="f16"/>
                    </a:cubicBezTo>
                    <a:cubicBezTo>
                      <a:pt x="f21" y="f16"/>
                      <a:pt x="f25" y="f10"/>
                      <a:pt x="f26" y="f22"/>
                    </a:cubicBezTo>
                    <a:cubicBezTo>
                      <a:pt x="f8" y="f21"/>
                      <a:pt x="f8" y="f19"/>
                      <a:pt x="f26" y="f18"/>
                    </a:cubicBezTo>
                    <a:cubicBezTo>
                      <a:pt x="f25" y="f9"/>
                      <a:pt x="f21" y="f23"/>
                      <a:pt x="f5" y="f23"/>
                    </a:cubicBez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5" name="Freeform 34">
                <a:extLst>
                  <a:ext uri="{FF2B5EF4-FFF2-40B4-BE49-F238E27FC236}">
                    <a16:creationId xmlns:a16="http://schemas.microsoft.com/office/drawing/2014/main" id="{8F8BB3B2-B268-254C-8A59-14ADD5119375}"/>
                  </a:ext>
                </a:extLst>
              </p:cNvPr>
              <p:cNvSpPr/>
              <p:nvPr/>
            </p:nvSpPr>
            <p:spPr>
              <a:xfrm>
                <a:off x="11631616" y="1539877"/>
                <a:ext cx="188915" cy="190496"/>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6" name="Freeform 35">
                <a:extLst>
                  <a:ext uri="{FF2B5EF4-FFF2-40B4-BE49-F238E27FC236}">
                    <a16:creationId xmlns:a16="http://schemas.microsoft.com/office/drawing/2014/main" id="{1A5488AF-1BD5-13B0-1333-9432BBB211BF}"/>
                  </a:ext>
                </a:extLst>
              </p:cNvPr>
              <p:cNvSpPr/>
              <p:nvPr/>
            </p:nvSpPr>
            <p:spPr>
              <a:xfrm>
                <a:off x="11531598" y="5694361"/>
                <a:ext cx="298451" cy="1154109"/>
              </a:xfrm>
              <a:custGeom>
                <a:avLst/>
                <a:gdLst>
                  <a:gd name="f0" fmla="val w"/>
                  <a:gd name="f1" fmla="val h"/>
                  <a:gd name="f2" fmla="val 0"/>
                  <a:gd name="f3" fmla="val 188"/>
                  <a:gd name="f4" fmla="val 727"/>
                  <a:gd name="f5" fmla="val 15"/>
                  <a:gd name="f6" fmla="val 407"/>
                  <a:gd name="f7" fmla="val 176"/>
                  <a:gd name="f8" fmla="val 6"/>
                  <a:gd name="f9" fmla="val 410"/>
                  <a:gd name="f10" fmla="*/ f0 1 188"/>
                  <a:gd name="f11" fmla="*/ f1 1 727"/>
                  <a:gd name="f12" fmla="+- f4 0 f2"/>
                  <a:gd name="f13" fmla="+- f3 0 f2"/>
                  <a:gd name="f14" fmla="*/ f13 1 188"/>
                  <a:gd name="f15" fmla="*/ f12 1 727"/>
                  <a:gd name="f16" fmla="*/ 0 1 f14"/>
                  <a:gd name="f17" fmla="*/ f3 1 f14"/>
                  <a:gd name="f18" fmla="*/ 0 1 f15"/>
                  <a:gd name="f19" fmla="*/ f4 1 f15"/>
                  <a:gd name="f20" fmla="*/ f16 f10 1"/>
                  <a:gd name="f21" fmla="*/ f17 f10 1"/>
                  <a:gd name="f22" fmla="*/ f19 f11 1"/>
                  <a:gd name="f23" fmla="*/ f18 f11 1"/>
                </a:gdLst>
                <a:ahLst/>
                <a:cxnLst>
                  <a:cxn ang="3cd4">
                    <a:pos x="hc" y="t"/>
                  </a:cxn>
                  <a:cxn ang="0">
                    <a:pos x="r" y="vc"/>
                  </a:cxn>
                  <a:cxn ang="cd4">
                    <a:pos x="hc" y="b"/>
                  </a:cxn>
                  <a:cxn ang="cd2">
                    <a:pos x="l" y="vc"/>
                  </a:cxn>
                </a:cxnLst>
                <a:rect l="f20" t="f23" r="f21" b="f22"/>
                <a:pathLst>
                  <a:path w="188" h="727">
                    <a:moveTo>
                      <a:pt x="f5" y="f4"/>
                    </a:moveTo>
                    <a:lnTo>
                      <a:pt x="f2" y="f4"/>
                    </a:lnTo>
                    <a:lnTo>
                      <a:pt x="f2" y="f6"/>
                    </a:lnTo>
                    <a:lnTo>
                      <a:pt x="f2" y="f6"/>
                    </a:lnTo>
                    <a:lnTo>
                      <a:pt x="f7" y="f2"/>
                    </a:lnTo>
                    <a:lnTo>
                      <a:pt x="f3" y="f8"/>
                    </a:lnTo>
                    <a:lnTo>
                      <a:pt x="f5" y="f9"/>
                    </a:lnTo>
                    <a:lnTo>
                      <a:pt x="f5" y="f4"/>
                    </a:ln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7" name="Freeform 36">
                <a:extLst>
                  <a:ext uri="{FF2B5EF4-FFF2-40B4-BE49-F238E27FC236}">
                    <a16:creationId xmlns:a16="http://schemas.microsoft.com/office/drawing/2014/main" id="{75795CD3-5288-3175-DA0F-A512481EF249}"/>
                  </a:ext>
                </a:extLst>
              </p:cNvPr>
              <p:cNvSpPr/>
              <p:nvPr/>
            </p:nvSpPr>
            <p:spPr>
              <a:xfrm>
                <a:off x="11772900" y="5551486"/>
                <a:ext cx="157167" cy="155576"/>
              </a:xfrm>
              <a:custGeom>
                <a:avLst/>
                <a:gdLst>
                  <a:gd name="f0" fmla="val w"/>
                  <a:gd name="f1" fmla="val h"/>
                  <a:gd name="f2" fmla="val 0"/>
                  <a:gd name="f3" fmla="val 33"/>
                  <a:gd name="f4" fmla="val 17"/>
                  <a:gd name="f5" fmla="val 8"/>
                  <a:gd name="f6" fmla="val 25"/>
                  <a:gd name="f7" fmla="val 16"/>
                  <a:gd name="f8" fmla="val 7"/>
                  <a:gd name="f9" fmla="val 26"/>
                  <a:gd name="f10" fmla="val 4"/>
                  <a:gd name="f11" fmla="val 10"/>
                  <a:gd name="f12" fmla="val 9"/>
                  <a:gd name="f13" fmla="val 23"/>
                  <a:gd name="f14" fmla="val 29"/>
                  <a:gd name="f15" fmla="*/ f0 1 33"/>
                  <a:gd name="f16" fmla="*/ f1 1 33"/>
                  <a:gd name="f17" fmla="+- f3 0 f2"/>
                  <a:gd name="f18" fmla="*/ f17 1 33"/>
                  <a:gd name="f19" fmla="*/ 0 1 f18"/>
                  <a:gd name="f20" fmla="*/ f3 1 f18"/>
                  <a:gd name="f21" fmla="*/ f19 f15 1"/>
                  <a:gd name="f22" fmla="*/ f20 f15 1"/>
                  <a:gd name="f23" fmla="*/ f20 f16 1"/>
                  <a:gd name="f24" fmla="*/ f19 f16 1"/>
                </a:gdLst>
                <a:ahLst/>
                <a:cxnLst>
                  <a:cxn ang="3cd4">
                    <a:pos x="hc" y="t"/>
                  </a:cxn>
                  <a:cxn ang="0">
                    <a:pos x="r" y="vc"/>
                  </a:cxn>
                  <a:cxn ang="cd4">
                    <a:pos x="hc" y="b"/>
                  </a:cxn>
                  <a:cxn ang="cd2">
                    <a:pos x="l" y="vc"/>
                  </a:cxn>
                </a:cxnLst>
                <a:rect l="f21" t="f24" r="f22" b="f23"/>
                <a:pathLst>
                  <a:path w="33" h="33">
                    <a:moveTo>
                      <a:pt x="f4" y="f3"/>
                    </a:moveTo>
                    <a:cubicBezTo>
                      <a:pt x="f5" y="f3"/>
                      <a:pt x="f2" y="f6"/>
                      <a:pt x="f2" y="f7"/>
                    </a:cubicBezTo>
                    <a:cubicBezTo>
                      <a:pt x="f2" y="f8"/>
                      <a:pt x="f5" y="f2"/>
                      <a:pt x="f4" y="f2"/>
                    </a:cubicBezTo>
                    <a:cubicBezTo>
                      <a:pt x="f9" y="f2"/>
                      <a:pt x="f3" y="f8"/>
                      <a:pt x="f3" y="f7"/>
                    </a:cubicBezTo>
                    <a:cubicBezTo>
                      <a:pt x="f3" y="f6"/>
                      <a:pt x="f9" y="f3"/>
                      <a:pt x="f4" y="f3"/>
                    </a:cubicBezTo>
                    <a:close/>
                    <a:moveTo>
                      <a:pt x="f4" y="f10"/>
                    </a:moveTo>
                    <a:cubicBezTo>
                      <a:pt x="f11" y="f10"/>
                      <a:pt x="f10" y="f12"/>
                      <a:pt x="f10" y="f7"/>
                    </a:cubicBezTo>
                    <a:cubicBezTo>
                      <a:pt x="f10" y="f13"/>
                      <a:pt x="f11" y="f14"/>
                      <a:pt x="f4" y="f14"/>
                    </a:cubicBezTo>
                    <a:cubicBezTo>
                      <a:pt x="f13" y="f14"/>
                      <a:pt x="f14" y="f13"/>
                      <a:pt x="f14" y="f7"/>
                    </a:cubicBezTo>
                    <a:cubicBezTo>
                      <a:pt x="f14" y="f12"/>
                      <a:pt x="f13" y="f10"/>
                      <a:pt x="f4" y="f10"/>
                    </a:cubicBez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8" name="Freeform 37">
                <a:extLst>
                  <a:ext uri="{FF2B5EF4-FFF2-40B4-BE49-F238E27FC236}">
                    <a16:creationId xmlns:a16="http://schemas.microsoft.com/office/drawing/2014/main" id="{CB23E044-D1E0-6CF1-D3ED-C6CD36CDFC66}"/>
                  </a:ext>
                </a:extLst>
              </p:cNvPr>
              <p:cNvSpPr/>
              <p:nvPr/>
            </p:nvSpPr>
            <p:spPr>
              <a:xfrm>
                <a:off x="11710985" y="4764"/>
                <a:ext cx="304796" cy="1544641"/>
              </a:xfrm>
              <a:custGeom>
                <a:avLst/>
                <a:gdLst>
                  <a:gd name="f0" fmla="val w"/>
                  <a:gd name="f1" fmla="val h"/>
                  <a:gd name="f2" fmla="val 0"/>
                  <a:gd name="f3" fmla="val 192"/>
                  <a:gd name="f4" fmla="val 973"/>
                  <a:gd name="f5" fmla="val 15"/>
                  <a:gd name="f6" fmla="val 790"/>
                  <a:gd name="f7" fmla="val 174"/>
                  <a:gd name="f8" fmla="val 614"/>
                  <a:gd name="f9" fmla="val 620"/>
                  <a:gd name="f10" fmla="val 796"/>
                  <a:gd name="f11" fmla="*/ f0 1 192"/>
                  <a:gd name="f12" fmla="*/ f1 1 973"/>
                  <a:gd name="f13" fmla="+- f4 0 f2"/>
                  <a:gd name="f14" fmla="+- f3 0 f2"/>
                  <a:gd name="f15" fmla="*/ f14 1 192"/>
                  <a:gd name="f16" fmla="*/ f13 1 973"/>
                  <a:gd name="f17" fmla="*/ 0 1 f15"/>
                  <a:gd name="f18" fmla="*/ f3 1 f15"/>
                  <a:gd name="f19" fmla="*/ 0 1 f16"/>
                  <a:gd name="f20" fmla="*/ f4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92" h="973">
                    <a:moveTo>
                      <a:pt x="f5" y="f4"/>
                    </a:moveTo>
                    <a:lnTo>
                      <a:pt x="f2" y="f4"/>
                    </a:lnTo>
                    <a:lnTo>
                      <a:pt x="f2" y="f6"/>
                    </a:lnTo>
                    <a:lnTo>
                      <a:pt x="f7" y="f8"/>
                    </a:lnTo>
                    <a:lnTo>
                      <a:pt x="f7" y="f2"/>
                    </a:lnTo>
                    <a:lnTo>
                      <a:pt x="f3" y="f2"/>
                    </a:lnTo>
                    <a:lnTo>
                      <a:pt x="f3" y="f9"/>
                    </a:lnTo>
                    <a:lnTo>
                      <a:pt x="f5" y="f10"/>
                    </a:lnTo>
                    <a:lnTo>
                      <a:pt x="f5" y="f4"/>
                    </a:ln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39" name="Freeform 38">
                <a:extLst>
                  <a:ext uri="{FF2B5EF4-FFF2-40B4-BE49-F238E27FC236}">
                    <a16:creationId xmlns:a16="http://schemas.microsoft.com/office/drawing/2014/main" id="{0FD05E79-991E-B028-AC57-94828C03B46B}"/>
                  </a:ext>
                </a:extLst>
              </p:cNvPr>
              <p:cNvSpPr/>
              <p:nvPr/>
            </p:nvSpPr>
            <p:spPr>
              <a:xfrm>
                <a:off x="11636370" y="4867278"/>
                <a:ext cx="188915" cy="188915"/>
              </a:xfrm>
              <a:custGeom>
                <a:avLst/>
                <a:gdLst>
                  <a:gd name="f0" fmla="val w"/>
                  <a:gd name="f1" fmla="val h"/>
                  <a:gd name="f2" fmla="val 0"/>
                  <a:gd name="f3" fmla="val 40"/>
                  <a:gd name="f4" fmla="val 20"/>
                  <a:gd name="f5" fmla="val 9"/>
                  <a:gd name="f6" fmla="val 31"/>
                  <a:gd name="f7" fmla="val 4"/>
                  <a:gd name="f8" fmla="val 11"/>
                  <a:gd name="f9" fmla="val 29"/>
                  <a:gd name="f10" fmla="val 36"/>
                  <a:gd name="f11" fmla="*/ f0 1 40"/>
                  <a:gd name="f12" fmla="*/ f1 1 40"/>
                  <a:gd name="f13" fmla="+- f3 0 f2"/>
                  <a:gd name="f14" fmla="*/ f13 1 40"/>
                  <a:gd name="f15" fmla="*/ 0 1 f14"/>
                  <a:gd name="f16" fmla="*/ f3 1 f14"/>
                  <a:gd name="f17" fmla="*/ f15 f11 1"/>
                  <a:gd name="f18" fmla="*/ f16 f11 1"/>
                  <a:gd name="f19" fmla="*/ f16 f12 1"/>
                  <a:gd name="f20" fmla="*/ f15 f12 1"/>
                </a:gdLst>
                <a:ahLst/>
                <a:cxnLst>
                  <a:cxn ang="3cd4">
                    <a:pos x="hc" y="t"/>
                  </a:cxn>
                  <a:cxn ang="0">
                    <a:pos x="r" y="vc"/>
                  </a:cxn>
                  <a:cxn ang="cd4">
                    <a:pos x="hc" y="b"/>
                  </a:cxn>
                  <a:cxn ang="cd2">
                    <a:pos x="l" y="vc"/>
                  </a:cxn>
                </a:cxnLst>
                <a:rect l="f17" t="f20" r="f18" b="f19"/>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8"/>
                      <a:pt x="f7" y="f4"/>
                    </a:cubicBezTo>
                    <a:cubicBezTo>
                      <a:pt x="f7" y="f9"/>
                      <a:pt x="f8" y="f10"/>
                      <a:pt x="f4" y="f10"/>
                    </a:cubicBezTo>
                    <a:cubicBezTo>
                      <a:pt x="f9" y="f10"/>
                      <a:pt x="f10" y="f9"/>
                      <a:pt x="f10" y="f4"/>
                    </a:cubicBezTo>
                    <a:cubicBezTo>
                      <a:pt x="f10" y="f8"/>
                      <a:pt x="f9" y="f7"/>
                      <a:pt x="f4" y="f7"/>
                    </a:cubicBez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0" name="Freeform 39">
                <a:extLst>
                  <a:ext uri="{FF2B5EF4-FFF2-40B4-BE49-F238E27FC236}">
                    <a16:creationId xmlns:a16="http://schemas.microsoft.com/office/drawing/2014/main" id="{E2E23D59-FD1D-0FD8-8030-DF0AE8ABA866}"/>
                  </a:ext>
                </a:extLst>
              </p:cNvPr>
              <p:cNvSpPr/>
              <p:nvPr/>
            </p:nvSpPr>
            <p:spPr>
              <a:xfrm>
                <a:off x="11441109" y="5046665"/>
                <a:ext cx="307979" cy="1801816"/>
              </a:xfrm>
              <a:custGeom>
                <a:avLst/>
                <a:gdLst>
                  <a:gd name="f0" fmla="val 360"/>
                  <a:gd name="f1" fmla="val w"/>
                  <a:gd name="f2" fmla="val h"/>
                  <a:gd name="f3" fmla="val 0"/>
                  <a:gd name="f4" fmla="val 194"/>
                  <a:gd name="f5" fmla="val 1135"/>
                  <a:gd name="f6" fmla="val 18"/>
                  <a:gd name="f7" fmla="val 354"/>
                  <a:gd name="f8" fmla="val 176"/>
                  <a:gd name="f9" fmla="val 177"/>
                  <a:gd name="f10" fmla="val 183"/>
                  <a:gd name="f11" fmla="*/ f1 1 194"/>
                  <a:gd name="f12" fmla="*/ f2 1 1135"/>
                  <a:gd name="f13" fmla="+- f5 0 f3"/>
                  <a:gd name="f14" fmla="+- f4 0 f3"/>
                  <a:gd name="f15" fmla="*/ f14 1 194"/>
                  <a:gd name="f16" fmla="*/ f13 1 1135"/>
                  <a:gd name="f17" fmla="*/ 0 1 f15"/>
                  <a:gd name="f18" fmla="*/ f4 1 f15"/>
                  <a:gd name="f19" fmla="*/ 0 1 f16"/>
                  <a:gd name="f20" fmla="*/ f5 1 f16"/>
                  <a:gd name="f21" fmla="*/ f17 f11 1"/>
                  <a:gd name="f22" fmla="*/ f18 f11 1"/>
                  <a:gd name="f23" fmla="*/ f20 f12 1"/>
                  <a:gd name="f24" fmla="*/ f19 f12 1"/>
                </a:gdLst>
                <a:ahLst/>
                <a:cxnLst>
                  <a:cxn ang="3cd4">
                    <a:pos x="hc" y="t"/>
                  </a:cxn>
                  <a:cxn ang="0">
                    <a:pos x="r" y="vc"/>
                  </a:cxn>
                  <a:cxn ang="cd4">
                    <a:pos x="hc" y="b"/>
                  </a:cxn>
                  <a:cxn ang="cd2">
                    <a:pos x="l" y="vc"/>
                  </a:cxn>
                </a:cxnLst>
                <a:rect l="f21" t="f24" r="f22" b="f23"/>
                <a:pathLst>
                  <a:path w="194" h="1135">
                    <a:moveTo>
                      <a:pt x="f6" y="f5"/>
                    </a:moveTo>
                    <a:lnTo>
                      <a:pt x="f3" y="f5"/>
                    </a:lnTo>
                    <a:lnTo>
                      <a:pt x="f3" y="f7"/>
                    </a:lnTo>
                    <a:lnTo>
                      <a:pt x="f8" y="f9"/>
                    </a:lnTo>
                    <a:lnTo>
                      <a:pt x="f8" y="f3"/>
                    </a:lnTo>
                    <a:lnTo>
                      <a:pt x="f4" y="f3"/>
                    </a:lnTo>
                    <a:lnTo>
                      <a:pt x="f4" y="f10"/>
                    </a:lnTo>
                    <a:lnTo>
                      <a:pt x="f6" y="f0"/>
                    </a:lnTo>
                    <a:lnTo>
                      <a:pt x="f6" y="f5"/>
                    </a:ln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1" name="Freeform 40">
                <a:extLst>
                  <a:ext uri="{FF2B5EF4-FFF2-40B4-BE49-F238E27FC236}">
                    <a16:creationId xmlns:a16="http://schemas.microsoft.com/office/drawing/2014/main" id="{3E09B46A-4BE5-2157-3097-4E8A4BB1B4D6}"/>
                  </a:ext>
                </a:extLst>
              </p:cNvPr>
              <p:cNvSpPr/>
              <p:nvPr/>
            </p:nvSpPr>
            <p:spPr>
              <a:xfrm>
                <a:off x="11849096" y="6416673"/>
                <a:ext cx="190496" cy="188915"/>
              </a:xfrm>
              <a:custGeom>
                <a:avLst/>
                <a:gdLst>
                  <a:gd name="f0" fmla="val w"/>
                  <a:gd name="f1" fmla="val h"/>
                  <a:gd name="f2" fmla="val 0"/>
                  <a:gd name="f3" fmla="val 40"/>
                  <a:gd name="f4" fmla="val 20"/>
                  <a:gd name="f5" fmla="val 9"/>
                  <a:gd name="f6" fmla="val 31"/>
                  <a:gd name="f7" fmla="val 4"/>
                  <a:gd name="f8" fmla="val 12"/>
                  <a:gd name="f9" fmla="val 11"/>
                  <a:gd name="f10" fmla="val 29"/>
                  <a:gd name="f11" fmla="val 36"/>
                  <a:gd name="f12" fmla="*/ f0 1 40"/>
                  <a:gd name="f13" fmla="*/ f1 1 40"/>
                  <a:gd name="f14" fmla="+- f3 0 f2"/>
                  <a:gd name="f15" fmla="*/ f14 1 40"/>
                  <a:gd name="f16" fmla="*/ 0 1 f15"/>
                  <a:gd name="f17" fmla="*/ f3 1 f15"/>
                  <a:gd name="f18" fmla="*/ f16 f12 1"/>
                  <a:gd name="f19" fmla="*/ f17 f12 1"/>
                  <a:gd name="f20" fmla="*/ f17 f13 1"/>
                  <a:gd name="f21" fmla="*/ f16 f13 1"/>
                </a:gdLst>
                <a:ahLst/>
                <a:cxnLst>
                  <a:cxn ang="3cd4">
                    <a:pos x="hc" y="t"/>
                  </a:cxn>
                  <a:cxn ang="0">
                    <a:pos x="r" y="vc"/>
                  </a:cxn>
                  <a:cxn ang="cd4">
                    <a:pos x="hc" y="b"/>
                  </a:cxn>
                  <a:cxn ang="cd2">
                    <a:pos x="l" y="vc"/>
                  </a:cxn>
                </a:cxnLst>
                <a:rect l="f18" t="f21" r="f19" b="f20"/>
                <a:pathLst>
                  <a:path w="40" h="40">
                    <a:moveTo>
                      <a:pt x="f4" y="f3"/>
                    </a:moveTo>
                    <a:cubicBezTo>
                      <a:pt x="f5" y="f3"/>
                      <a:pt x="f2" y="f6"/>
                      <a:pt x="f2" y="f4"/>
                    </a:cubicBezTo>
                    <a:cubicBezTo>
                      <a:pt x="f2" y="f5"/>
                      <a:pt x="f5" y="f2"/>
                      <a:pt x="f4" y="f2"/>
                    </a:cubicBezTo>
                    <a:cubicBezTo>
                      <a:pt x="f6" y="f2"/>
                      <a:pt x="f3" y="f5"/>
                      <a:pt x="f3" y="f4"/>
                    </a:cubicBezTo>
                    <a:cubicBezTo>
                      <a:pt x="f3" y="f6"/>
                      <a:pt x="f6" y="f3"/>
                      <a:pt x="f4" y="f3"/>
                    </a:cubicBezTo>
                    <a:close/>
                    <a:moveTo>
                      <a:pt x="f4" y="f7"/>
                    </a:moveTo>
                    <a:cubicBezTo>
                      <a:pt x="f8" y="f7"/>
                      <a:pt x="f7" y="f9"/>
                      <a:pt x="f7" y="f4"/>
                    </a:cubicBezTo>
                    <a:cubicBezTo>
                      <a:pt x="f7" y="f10"/>
                      <a:pt x="f8" y="f11"/>
                      <a:pt x="f4" y="f11"/>
                    </a:cubicBezTo>
                    <a:cubicBezTo>
                      <a:pt x="f10" y="f11"/>
                      <a:pt x="f11" y="f10"/>
                      <a:pt x="f11" y="f4"/>
                    </a:cubicBezTo>
                    <a:cubicBezTo>
                      <a:pt x="f11" y="f9"/>
                      <a:pt x="f10" y="f7"/>
                      <a:pt x="f4" y="f7"/>
                    </a:cubicBezTo>
                    <a:close/>
                  </a:path>
                </a:pathLst>
              </a:cu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sp>
            <p:nvSpPr>
              <p:cNvPr id="42" name="Rectangle 41">
                <a:extLst>
                  <a:ext uri="{FF2B5EF4-FFF2-40B4-BE49-F238E27FC236}">
                    <a16:creationId xmlns:a16="http://schemas.microsoft.com/office/drawing/2014/main" id="{672C1D98-5C03-C2F3-E5A3-57F919012DB8}"/>
                  </a:ext>
                </a:extLst>
              </p:cNvPr>
              <p:cNvSpPr/>
              <p:nvPr/>
            </p:nvSpPr>
            <p:spPr>
              <a:xfrm>
                <a:off x="11939585" y="6596060"/>
                <a:ext cx="23810" cy="252410"/>
              </a:xfrm>
              <a:prstGeom prst="rect">
                <a:avLst/>
              </a:prstGeom>
              <a:gradFill>
                <a:gsLst>
                  <a:gs pos="0">
                    <a:srgbClr val="82FFFF">
                      <a:alpha val="80000"/>
                    </a:srgbClr>
                  </a:gs>
                  <a:gs pos="100000">
                    <a:srgbClr val="3D97DE">
                      <a:alpha val="60000"/>
                    </a:srgbClr>
                  </a:gs>
                </a:gsLst>
                <a:lin ang="5400000"/>
              </a:gradFill>
              <a:ln cap="flat">
                <a:noFill/>
                <a:prstDash val="solid"/>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fr-FR" sz="1800" b="0" i="0" u="none" strike="noStrike" kern="1200" cap="none" spc="0" baseline="0">
                  <a:solidFill>
                    <a:srgbClr val="000000"/>
                  </a:solidFill>
                  <a:uFillTx/>
                  <a:latin typeface="Calibri"/>
                </a:endParaRPr>
              </a:p>
            </p:txBody>
          </p:sp>
        </p:grpSp>
      </p:grpSp>
      <p:sp>
        <p:nvSpPr>
          <p:cNvPr id="43" name="Title Placeholder 1">
            <a:extLst>
              <a:ext uri="{FF2B5EF4-FFF2-40B4-BE49-F238E27FC236}">
                <a16:creationId xmlns:a16="http://schemas.microsoft.com/office/drawing/2014/main" id="{D5B8395B-5A8B-BB76-2238-7576A6A245CC}"/>
              </a:ext>
            </a:extLst>
          </p:cNvPr>
          <p:cNvSpPr txBox="1">
            <a:spLocks noGrp="1"/>
          </p:cNvSpPr>
          <p:nvPr>
            <p:ph type="title"/>
          </p:nvPr>
        </p:nvSpPr>
        <p:spPr>
          <a:xfrm>
            <a:off x="1141408" y="618518"/>
            <a:ext cx="9905996" cy="1478566"/>
          </a:xfrm>
          <a:prstGeom prst="rect">
            <a:avLst/>
          </a:prstGeom>
          <a:noFill/>
          <a:ln>
            <a:noFill/>
          </a:ln>
        </p:spPr>
        <p:txBody>
          <a:bodyPr vert="horz" wrap="square" lIns="91440" tIns="45720" rIns="91440" bIns="45720" anchor="ctr" anchorCtr="0" compatLnSpc="1">
            <a:normAutofit/>
          </a:bodyPr>
          <a:lstStyle/>
          <a:p>
            <a:pPr lvl="0"/>
            <a:endParaRPr lang="en-US"/>
          </a:p>
        </p:txBody>
      </p:sp>
      <p:sp>
        <p:nvSpPr>
          <p:cNvPr id="44" name="Text Placeholder 2">
            <a:extLst>
              <a:ext uri="{FF2B5EF4-FFF2-40B4-BE49-F238E27FC236}">
                <a16:creationId xmlns:a16="http://schemas.microsoft.com/office/drawing/2014/main" id="{FEE5BCF5-0B2A-4E5B-F80D-DCB1DD9C1889}"/>
              </a:ext>
            </a:extLst>
          </p:cNvPr>
          <p:cNvSpPr txBox="1">
            <a:spLocks noGrp="1"/>
          </p:cNvSpPr>
          <p:nvPr>
            <p:ph type="body" idx="1"/>
          </p:nvPr>
        </p:nvSpPr>
        <p:spPr>
          <a:xfrm>
            <a:off x="1141408" y="2249488"/>
            <a:ext cx="9905996" cy="3541718"/>
          </a:xfrm>
          <a:prstGeom prst="rect">
            <a:avLst/>
          </a:prstGeom>
          <a:noFill/>
          <a:ln>
            <a:noFill/>
          </a:ln>
        </p:spPr>
        <p:txBody>
          <a:bodyPr vert="horz" wrap="square" lIns="91440" tIns="45720" rIns="91440" bIns="45720" anchor="t" anchorCtr="0" compatLnSpc="1">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5" name="Date Placeholder 3">
            <a:extLst>
              <a:ext uri="{FF2B5EF4-FFF2-40B4-BE49-F238E27FC236}">
                <a16:creationId xmlns:a16="http://schemas.microsoft.com/office/drawing/2014/main" id="{03E0CF7C-EE0C-8423-C682-5AA06F3A4545}"/>
              </a:ext>
            </a:extLst>
          </p:cNvPr>
          <p:cNvSpPr txBox="1">
            <a:spLocks noGrp="1"/>
          </p:cNvSpPr>
          <p:nvPr>
            <p:ph type="dt" sz="half" idx="2"/>
          </p:nvPr>
        </p:nvSpPr>
        <p:spPr>
          <a:xfrm>
            <a:off x="7456922" y="5883277"/>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457200" rtl="0" fontAlgn="auto" hangingPunct="1">
              <a:lnSpc>
                <a:spcPct val="100000"/>
              </a:lnSpc>
              <a:spcBef>
                <a:spcPts val="0"/>
              </a:spcBef>
              <a:spcAft>
                <a:spcPts val="0"/>
              </a:spcAft>
              <a:buNone/>
              <a:tabLst/>
              <a:defRPr lang="en-US" sz="1050" b="0" i="0" u="none" strike="noStrike" kern="1200" cap="none" spc="0" baseline="0">
                <a:solidFill>
                  <a:srgbClr val="FFFFFF"/>
                </a:solidFill>
                <a:uFillTx/>
                <a:latin typeface="Tw Cen MT"/>
              </a:defRPr>
            </a:lvl1pPr>
          </a:lstStyle>
          <a:p>
            <a:pPr lvl="0"/>
            <a:fld id="{768211FE-1537-4100-B4F3-40B3E1FC2F60}" type="datetime1">
              <a:rPr lang="en-US"/>
              <a:pPr lvl="0"/>
              <a:t>8/1/2025</a:t>
            </a:fld>
            <a:endParaRPr lang="en-US"/>
          </a:p>
        </p:txBody>
      </p:sp>
      <p:sp>
        <p:nvSpPr>
          <p:cNvPr id="46" name="Footer Placeholder 4">
            <a:extLst>
              <a:ext uri="{FF2B5EF4-FFF2-40B4-BE49-F238E27FC236}">
                <a16:creationId xmlns:a16="http://schemas.microsoft.com/office/drawing/2014/main" id="{4321285D-CCEC-EF1B-2174-1B5187F211A5}"/>
              </a:ext>
            </a:extLst>
          </p:cNvPr>
          <p:cNvSpPr txBox="1">
            <a:spLocks noGrp="1"/>
          </p:cNvSpPr>
          <p:nvPr>
            <p:ph type="ftr" sz="quarter" idx="3"/>
          </p:nvPr>
        </p:nvSpPr>
        <p:spPr>
          <a:xfrm>
            <a:off x="1141408" y="5883277"/>
            <a:ext cx="6239307" cy="365129"/>
          </a:xfrm>
          <a:prstGeom prst="rect">
            <a:avLst/>
          </a:prstGeom>
          <a:noFill/>
          <a:ln>
            <a:noFill/>
          </a:ln>
        </p:spPr>
        <p:txBody>
          <a:bodyPr vert="horz" wrap="square" lIns="91440" tIns="45720" rIns="91440" bIns="45720" anchor="ctr" anchorCtr="0" compatLnSpc="1">
            <a:noAutofit/>
          </a:bodyPr>
          <a:lstStyle>
            <a:lvl1pPr marL="0" marR="0" lvl="0" indent="0" algn="l" defTabSz="457200" rtl="0" fontAlgn="auto" hangingPunct="1">
              <a:lnSpc>
                <a:spcPct val="100000"/>
              </a:lnSpc>
              <a:spcBef>
                <a:spcPts val="0"/>
              </a:spcBef>
              <a:spcAft>
                <a:spcPts val="0"/>
              </a:spcAft>
              <a:buNone/>
              <a:tabLst/>
              <a:defRPr lang="en-US" sz="1050" b="0" i="0" u="none" strike="noStrike" kern="1200" cap="all" spc="0" baseline="0">
                <a:solidFill>
                  <a:srgbClr val="FFFFFF"/>
                </a:solidFill>
                <a:uFillTx/>
                <a:latin typeface="Tw Cen MT"/>
              </a:defRPr>
            </a:lvl1pPr>
          </a:lstStyle>
          <a:p>
            <a:pPr lvl="0"/>
            <a:endParaRPr lang="en-US"/>
          </a:p>
        </p:txBody>
      </p:sp>
      <p:sp>
        <p:nvSpPr>
          <p:cNvPr id="47" name="Slide Number Placeholder 5">
            <a:extLst>
              <a:ext uri="{FF2B5EF4-FFF2-40B4-BE49-F238E27FC236}">
                <a16:creationId xmlns:a16="http://schemas.microsoft.com/office/drawing/2014/main" id="{5F8E1FAB-853C-0E26-577F-AA10D909234E}"/>
              </a:ext>
            </a:extLst>
          </p:cNvPr>
          <p:cNvSpPr txBox="1">
            <a:spLocks noGrp="1"/>
          </p:cNvSpPr>
          <p:nvPr>
            <p:ph type="sldNum" sz="quarter" idx="4"/>
          </p:nvPr>
        </p:nvSpPr>
        <p:spPr>
          <a:xfrm>
            <a:off x="10276319" y="5883277"/>
            <a:ext cx="771086" cy="365129"/>
          </a:xfrm>
          <a:prstGeom prst="rect">
            <a:avLst/>
          </a:prstGeom>
          <a:noFill/>
          <a:ln>
            <a:noFill/>
          </a:ln>
        </p:spPr>
        <p:txBody>
          <a:bodyPr vert="horz" wrap="square" lIns="91440" tIns="45720" rIns="91440" bIns="45720" anchor="ctr" anchorCtr="0" compatLnSpc="1">
            <a:noAutofit/>
          </a:bodyPr>
          <a:lstStyle>
            <a:lvl1pPr marL="0" marR="0" lvl="0" indent="0" algn="r" defTabSz="457200" rtl="0" fontAlgn="auto" hangingPunct="1">
              <a:lnSpc>
                <a:spcPct val="100000"/>
              </a:lnSpc>
              <a:spcBef>
                <a:spcPts val="0"/>
              </a:spcBef>
              <a:spcAft>
                <a:spcPts val="0"/>
              </a:spcAft>
              <a:buNone/>
              <a:tabLst/>
              <a:defRPr lang="en-US" sz="1050" b="0" i="0" u="none" strike="noStrike" kern="1200" cap="none" spc="0" baseline="0">
                <a:solidFill>
                  <a:srgbClr val="FFFFFF"/>
                </a:solidFill>
                <a:uFillTx/>
                <a:latin typeface="Tw Cen MT"/>
              </a:defRPr>
            </a:lvl1pPr>
          </a:lstStyle>
          <a:p>
            <a:pPr lvl="0"/>
            <a:fld id="{4682F7CF-C5BD-4487-BBE7-5017FD7BFDC5}" type="slidenum">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marL="0" marR="0" lvl="0" indent="0" algn="l" defTabSz="914400" rtl="0" fontAlgn="auto" hangingPunct="1">
        <a:lnSpc>
          <a:spcPct val="90000"/>
        </a:lnSpc>
        <a:spcBef>
          <a:spcPts val="0"/>
        </a:spcBef>
        <a:spcAft>
          <a:spcPts val="0"/>
        </a:spcAft>
        <a:buNone/>
        <a:tabLst/>
        <a:defRPr lang="en-US" sz="3600" b="0" i="0" u="none" strike="noStrike" kern="1200" cap="all" spc="0" baseline="0">
          <a:solidFill>
            <a:srgbClr val="FFFFFF"/>
          </a:solidFill>
          <a:uFillTx/>
          <a:latin typeface="Tw Cen MT"/>
        </a:defRPr>
      </a:lvl1pPr>
    </p:titleStyle>
    <p:bodyStyle>
      <a:lvl1pPr marL="228600" marR="0" lvl="0" indent="-228600" algn="l" defTabSz="914400" rtl="0" fontAlgn="auto" hangingPunct="1">
        <a:lnSpc>
          <a:spcPct val="120000"/>
        </a:lnSpc>
        <a:spcBef>
          <a:spcPts val="1000"/>
        </a:spcBef>
        <a:spcAft>
          <a:spcPts val="0"/>
        </a:spcAft>
        <a:buSzPct val="125000"/>
        <a:buFont typeface="Arial" pitchFamily="34"/>
        <a:buChar char="•"/>
        <a:tabLst/>
        <a:defRPr lang="fr-FR" sz="2400" b="0" i="0" u="none" strike="noStrike" kern="1200" cap="none" spc="0" baseline="0">
          <a:solidFill>
            <a:srgbClr val="FFFFFF"/>
          </a:solidFill>
          <a:uFillTx/>
          <a:latin typeface="Tw Cen MT"/>
        </a:defRPr>
      </a:lvl1pPr>
      <a:lvl2pPr marL="685800" marR="0" lvl="1" indent="-228600" algn="l" defTabSz="914400" rtl="0" fontAlgn="auto" hangingPunct="1">
        <a:lnSpc>
          <a:spcPct val="120000"/>
        </a:lnSpc>
        <a:spcBef>
          <a:spcPts val="500"/>
        </a:spcBef>
        <a:spcAft>
          <a:spcPts val="0"/>
        </a:spcAft>
        <a:buSzPct val="125000"/>
        <a:buFont typeface="Arial" pitchFamily="34"/>
        <a:buChar char="•"/>
        <a:tabLst/>
        <a:defRPr lang="fr-FR" sz="2000" b="0" i="0" u="none" strike="noStrike" kern="1200" cap="none" spc="0" baseline="0">
          <a:solidFill>
            <a:srgbClr val="FFFFFF"/>
          </a:solidFill>
          <a:uFillTx/>
          <a:latin typeface="Tw Cen MT"/>
        </a:defRPr>
      </a:lvl2pPr>
      <a:lvl3pPr marL="1143000" marR="0" lvl="2" indent="-228600" algn="l" defTabSz="914400" rtl="0" fontAlgn="auto" hangingPunct="1">
        <a:lnSpc>
          <a:spcPct val="120000"/>
        </a:lnSpc>
        <a:spcBef>
          <a:spcPts val="500"/>
        </a:spcBef>
        <a:spcAft>
          <a:spcPts val="0"/>
        </a:spcAft>
        <a:buSzPct val="125000"/>
        <a:buFont typeface="Arial" pitchFamily="34"/>
        <a:buChar char="•"/>
        <a:tabLst/>
        <a:defRPr lang="fr-FR" sz="1800" b="0" i="0" u="none" strike="noStrike" kern="1200" cap="none" spc="0" baseline="0">
          <a:solidFill>
            <a:srgbClr val="FFFFFF"/>
          </a:solidFill>
          <a:uFillTx/>
          <a:latin typeface="Tw Cen MT"/>
        </a:defRPr>
      </a:lvl3pPr>
      <a:lvl4pPr marL="1600200" marR="0" lvl="3" indent="-228600" algn="l" defTabSz="914400" rtl="0" fontAlgn="auto" hangingPunct="1">
        <a:lnSpc>
          <a:spcPct val="120000"/>
        </a:lnSpc>
        <a:spcBef>
          <a:spcPts val="500"/>
        </a:spcBef>
        <a:spcAft>
          <a:spcPts val="0"/>
        </a:spcAft>
        <a:buSzPct val="125000"/>
        <a:buFont typeface="Arial" pitchFamily="34"/>
        <a:buChar char="•"/>
        <a:tabLst/>
        <a:defRPr lang="fr-FR" sz="1600" b="0" i="0" u="none" strike="noStrike" kern="1200" cap="none" spc="0" baseline="0">
          <a:solidFill>
            <a:srgbClr val="FFFFFF"/>
          </a:solidFill>
          <a:uFillTx/>
          <a:latin typeface="Tw Cen MT"/>
        </a:defRPr>
      </a:lvl4pPr>
      <a:lvl5pPr marL="2057400" marR="0" lvl="4" indent="-228600" algn="l" defTabSz="914400" rtl="0" fontAlgn="auto" hangingPunct="1">
        <a:lnSpc>
          <a:spcPct val="120000"/>
        </a:lnSpc>
        <a:spcBef>
          <a:spcPts val="500"/>
        </a:spcBef>
        <a:spcAft>
          <a:spcPts val="0"/>
        </a:spcAft>
        <a:buSzPct val="125000"/>
        <a:buFont typeface="Arial" pitchFamily="34"/>
        <a:buChar char="•"/>
        <a:tabLst/>
        <a:defRPr lang="fr-FR" sz="1600" b="0" i="0" u="none" strike="noStrike" kern="1200" cap="none" spc="0" baseline="0">
          <a:solidFill>
            <a:srgbClr val="FFFFFF"/>
          </a:solidFill>
          <a:uFillTx/>
          <a:latin typeface="Tw Cen M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DF941B5-A37B-4CAD-56CA-6F2834F15F5C}"/>
              </a:ext>
            </a:extLst>
          </p:cNvPr>
          <p:cNvSpPr txBox="1">
            <a:spLocks noGrp="1"/>
          </p:cNvSpPr>
          <p:nvPr>
            <p:ph type="ctrTitle"/>
          </p:nvPr>
        </p:nvSpPr>
        <p:spPr/>
        <p:txBody>
          <a:bodyPr/>
          <a:lstStyle/>
          <a:p>
            <a:pPr lvl="0"/>
            <a:r>
              <a:rPr lang="fr-FR" b="1"/>
              <a:t>LA CESSATION DES PAIEMENTS</a:t>
            </a:r>
            <a:r>
              <a:rPr lang="fr-FR"/>
              <a:t/>
            </a:r>
            <a:br>
              <a:rPr lang="fr-FR"/>
            </a:br>
            <a:endParaRPr lang="fr-FR"/>
          </a:p>
        </p:txBody>
      </p:sp>
      <p:sp>
        <p:nvSpPr>
          <p:cNvPr id="3" name="Sous-titre 2">
            <a:extLst>
              <a:ext uri="{FF2B5EF4-FFF2-40B4-BE49-F238E27FC236}">
                <a16:creationId xmlns:a16="http://schemas.microsoft.com/office/drawing/2014/main" id="{E0309A83-1226-D092-B7BB-BDF00E816F2D}"/>
              </a:ext>
            </a:extLst>
          </p:cNvPr>
          <p:cNvSpPr txBox="1">
            <a:spLocks noGrp="1"/>
          </p:cNvSpPr>
          <p:nvPr>
            <p:ph type="subTitle" idx="1"/>
          </p:nvPr>
        </p:nvSpPr>
        <p:spPr/>
        <p:txBody>
          <a:bodyPr/>
          <a:lstStyle/>
          <a:p>
            <a:pPr lvl="0"/>
            <a:r>
              <a:rPr lang="fr-FR"/>
              <a:t>Présenté par </a:t>
            </a:r>
            <a:r>
              <a:rPr lang="fr-FR" b="1"/>
              <a:t>Me Mouhamadou Lamine BA</a:t>
            </a:r>
            <a:r>
              <a:rPr lang="fr-FR"/>
              <a:t>, Avocat à la Cour</a:t>
            </a:r>
          </a:p>
          <a:p>
            <a:pPr lvl="0"/>
            <a:r>
              <a:rPr lang="fr-FR"/>
              <a:t> Centre de Formation Judiciaire, </a:t>
            </a:r>
          </a:p>
          <a:p>
            <a:pPr lvl="0" algn="ctr"/>
            <a:r>
              <a:rPr lang="fr-FR"/>
              <a:t>ce 01 Août 2025, Dakar-SENEGAL</a:t>
            </a:r>
          </a:p>
          <a:p>
            <a:pPr lvl="0"/>
            <a:endParaRPr lang="fr-F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BFC5D0C-88D8-8BCA-E25D-B5E5298566D3}"/>
              </a:ext>
            </a:extLst>
          </p:cNvPr>
          <p:cNvSpPr txBox="1">
            <a:spLocks noGrp="1"/>
          </p:cNvSpPr>
          <p:nvPr>
            <p:ph type="title"/>
          </p:nvPr>
        </p:nvSpPr>
        <p:spPr/>
        <p:txBody>
          <a:bodyPr anchorCtr="1"/>
          <a:lstStyle/>
          <a:p>
            <a:pPr lvl="0" algn="ctr"/>
            <a:r>
              <a:rPr lang="fr-FR" b="1"/>
              <a:t>Passif Exigible (Suite)</a:t>
            </a:r>
            <a:endParaRPr lang="fr-FR"/>
          </a:p>
        </p:txBody>
      </p:sp>
      <p:sp>
        <p:nvSpPr>
          <p:cNvPr id="3" name="Espace réservé du contenu 2">
            <a:extLst>
              <a:ext uri="{FF2B5EF4-FFF2-40B4-BE49-F238E27FC236}">
                <a16:creationId xmlns:a16="http://schemas.microsoft.com/office/drawing/2014/main" id="{06CC99DF-7748-A14A-292E-D503986BF584}"/>
              </a:ext>
            </a:extLst>
          </p:cNvPr>
          <p:cNvSpPr txBox="1">
            <a:spLocks noGrp="1"/>
          </p:cNvSpPr>
          <p:nvPr>
            <p:ph idx="1"/>
          </p:nvPr>
        </p:nvSpPr>
        <p:spPr/>
        <p:txBody>
          <a:bodyPr/>
          <a:lstStyle/>
          <a:p>
            <a:pPr lvl="0" algn="ctr"/>
            <a:r>
              <a:rPr lang="fr-FR" b="1"/>
              <a:t>Dette doit être :</a:t>
            </a:r>
            <a:endParaRPr lang="fr-FR"/>
          </a:p>
          <a:p>
            <a:pPr lvl="1" algn="ctr"/>
            <a:r>
              <a:rPr lang="fr-FR" b="1"/>
              <a:t>Liquide :</a:t>
            </a:r>
            <a:r>
              <a:rPr lang="fr-FR"/>
              <a:t> Montant clairement établi, non contesté sur son quantum.</a:t>
            </a:r>
          </a:p>
          <a:p>
            <a:pPr lvl="1" algn="ctr"/>
            <a:r>
              <a:rPr lang="fr-FR" b="1"/>
              <a:t>Certaine :</a:t>
            </a:r>
            <a:r>
              <a:rPr lang="fr-FR"/>
              <a:t> Existence non sérieusement contestée en justice.</a:t>
            </a:r>
          </a:p>
          <a:p>
            <a:pPr lvl="1" algn="ctr"/>
            <a:r>
              <a:rPr lang="fr-FR" b="1"/>
              <a:t>Exigible :</a:t>
            </a:r>
            <a:r>
              <a:rPr lang="fr-FR"/>
              <a:t> Aucun moratoire officiel ou facilité de paiement accordé.</a:t>
            </a:r>
          </a:p>
          <a:p>
            <a:pPr lvl="0" algn="ctr"/>
            <a:r>
              <a:rPr lang="fr-FR" b="1"/>
              <a:t>Nuance : tolérance des créanciers.</a:t>
            </a:r>
            <a:r>
              <a:rPr lang="fr-FR"/>
              <a:t> Une tolérance implicite peut empêcher la caractérisation de la cessation des paiements.</a:t>
            </a:r>
          </a:p>
          <a:p>
            <a:pPr lvl="0"/>
            <a:endParaRPr lang="fr-F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8EC2AD-6754-DE44-D6B8-1671A110A7FB}"/>
              </a:ext>
            </a:extLst>
          </p:cNvPr>
          <p:cNvSpPr txBox="1">
            <a:spLocks noGrp="1"/>
          </p:cNvSpPr>
          <p:nvPr>
            <p:ph type="title"/>
          </p:nvPr>
        </p:nvSpPr>
        <p:spPr/>
        <p:txBody>
          <a:bodyPr anchorCtr="1"/>
          <a:lstStyle/>
          <a:p>
            <a:pPr lvl="0" algn="ctr"/>
            <a:r>
              <a:rPr lang="fr-FR" b="1"/>
              <a:t>NOTION d'Actif Disponible </a:t>
            </a:r>
            <a:endParaRPr lang="fr-FR"/>
          </a:p>
        </p:txBody>
      </p:sp>
      <p:sp>
        <p:nvSpPr>
          <p:cNvPr id="3" name="Espace réservé du contenu 2">
            <a:extLst>
              <a:ext uri="{FF2B5EF4-FFF2-40B4-BE49-F238E27FC236}">
                <a16:creationId xmlns:a16="http://schemas.microsoft.com/office/drawing/2014/main" id="{9E2C2F93-9EF4-BDEF-78AB-FE53054D345E}"/>
              </a:ext>
            </a:extLst>
          </p:cNvPr>
          <p:cNvSpPr txBox="1">
            <a:spLocks noGrp="1"/>
          </p:cNvSpPr>
          <p:nvPr>
            <p:ph idx="1"/>
          </p:nvPr>
        </p:nvSpPr>
        <p:spPr>
          <a:xfrm>
            <a:off x="1141408" y="1918447"/>
            <a:ext cx="9905996" cy="4589931"/>
          </a:xfrm>
        </p:spPr>
        <p:txBody>
          <a:bodyPr/>
          <a:lstStyle/>
          <a:p>
            <a:pPr lvl="0" algn="ctr">
              <a:lnSpc>
                <a:spcPct val="100000"/>
              </a:lnSpc>
            </a:pPr>
            <a:r>
              <a:rPr lang="fr-FR" sz="2200" b="1"/>
              <a:t>Définition : Fonds et sommes immédiatement accessibles.</a:t>
            </a:r>
            <a:r>
              <a:rPr lang="fr-FR" sz="2200"/>
              <a:t> Ressources mobilisables sans délai significatif.</a:t>
            </a:r>
          </a:p>
          <a:p>
            <a:pPr lvl="0" algn="ctr">
              <a:lnSpc>
                <a:spcPct val="100000"/>
              </a:lnSpc>
            </a:pPr>
            <a:r>
              <a:rPr lang="fr-FR" sz="2200" b="1"/>
              <a:t>Constituent les actifs disponibles :</a:t>
            </a:r>
            <a:endParaRPr lang="fr-FR" sz="2200"/>
          </a:p>
          <a:p>
            <a:pPr lvl="1" algn="ctr">
              <a:lnSpc>
                <a:spcPct val="100000"/>
              </a:lnSpc>
            </a:pPr>
            <a:r>
              <a:rPr lang="fr-FR" sz="2200"/>
              <a:t>les fonds disponibles sur un compte bancaire,</a:t>
            </a:r>
          </a:p>
          <a:p>
            <a:pPr lvl="1" algn="ctr">
              <a:lnSpc>
                <a:spcPct val="100000"/>
              </a:lnSpc>
            </a:pPr>
            <a:r>
              <a:rPr lang="fr-FR" sz="2200"/>
              <a:t>les espèces en caisse,</a:t>
            </a:r>
          </a:p>
          <a:p>
            <a:pPr lvl="1" algn="ctr">
              <a:lnSpc>
                <a:spcPct val="100000"/>
              </a:lnSpc>
            </a:pPr>
            <a:r>
              <a:rPr lang="fr-FR" sz="2200"/>
              <a:t>un crédit bancaire,</a:t>
            </a:r>
          </a:p>
          <a:p>
            <a:pPr lvl="1" algn="ctr">
              <a:lnSpc>
                <a:spcPct val="100000"/>
              </a:lnSpc>
            </a:pPr>
            <a:r>
              <a:rPr lang="fr-FR" sz="2200"/>
              <a:t>un chèque à encaisser,</a:t>
            </a:r>
          </a:p>
          <a:p>
            <a:pPr lvl="1" algn="ctr">
              <a:lnSpc>
                <a:spcPct val="100000"/>
              </a:lnSpc>
            </a:pPr>
            <a:r>
              <a:rPr lang="fr-FR" sz="2200"/>
              <a:t>les réserves de crédit,</a:t>
            </a:r>
          </a:p>
          <a:p>
            <a:pPr lvl="1" algn="ctr">
              <a:lnSpc>
                <a:spcPct val="100000"/>
              </a:lnSpc>
            </a:pPr>
            <a:r>
              <a:rPr lang="fr-FR" sz="2200"/>
              <a:t>les valeurs mobilières immédiatement disponibles.</a:t>
            </a:r>
          </a:p>
          <a:p>
            <a:pPr lvl="0" algn="ctr">
              <a:lnSpc>
                <a:spcPct val="100000"/>
              </a:lnSpc>
            </a:pPr>
            <a:r>
              <a:rPr lang="fr-FR" sz="2200" b="1"/>
              <a:t>Exclusion notable :</a:t>
            </a:r>
            <a:r>
              <a:rPr lang="fr-FR" sz="2200"/>
              <a:t> Immeubles (non rapidement réalisables). Leur conversion en liquidités prend du temps et peut entraîner des coûts.</a:t>
            </a:r>
          </a:p>
          <a:p>
            <a:pPr lvl="0">
              <a:lnSpc>
                <a:spcPct val="100000"/>
              </a:lnSpc>
            </a:pPr>
            <a:endParaRPr lang="fr-FR" sz="2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4BADEB-23C6-2A25-758E-DED44386C012}"/>
              </a:ext>
            </a:extLst>
          </p:cNvPr>
          <p:cNvSpPr txBox="1">
            <a:spLocks noGrp="1"/>
          </p:cNvSpPr>
          <p:nvPr>
            <p:ph type="title"/>
          </p:nvPr>
        </p:nvSpPr>
        <p:spPr/>
        <p:txBody>
          <a:bodyPr anchorCtr="1"/>
          <a:lstStyle/>
          <a:p>
            <a:pPr lvl="0" algn="ctr"/>
            <a:r>
              <a:rPr lang="fr-FR" b="1"/>
              <a:t>L’Impossibilité de Faire Face</a:t>
            </a:r>
            <a:r>
              <a:rPr lang="fr-FR"/>
              <a:t/>
            </a:r>
            <a:br>
              <a:rPr lang="fr-FR"/>
            </a:br>
            <a:endParaRPr lang="fr-FR"/>
          </a:p>
        </p:txBody>
      </p:sp>
      <p:sp>
        <p:nvSpPr>
          <p:cNvPr id="3" name="Espace réservé du contenu 2">
            <a:extLst>
              <a:ext uri="{FF2B5EF4-FFF2-40B4-BE49-F238E27FC236}">
                <a16:creationId xmlns:a16="http://schemas.microsoft.com/office/drawing/2014/main" id="{EDCD311D-1379-C136-998D-982E55D4857E}"/>
              </a:ext>
            </a:extLst>
          </p:cNvPr>
          <p:cNvSpPr txBox="1">
            <a:spLocks noGrp="1"/>
          </p:cNvSpPr>
          <p:nvPr>
            <p:ph idx="1"/>
          </p:nvPr>
        </p:nvSpPr>
        <p:spPr/>
        <p:txBody>
          <a:bodyPr/>
          <a:lstStyle/>
          <a:p>
            <a:pPr lvl="0">
              <a:lnSpc>
                <a:spcPct val="110000"/>
              </a:lnSpc>
            </a:pPr>
            <a:r>
              <a:rPr lang="fr-FR" b="1"/>
              <a:t>Critère dynamique :</a:t>
            </a:r>
            <a:r>
              <a:rPr lang="fr-FR"/>
              <a:t> Juge évalue capacité à retrouver équilibre durable. L'analyse va au-delà d'un simple instantané comptable.</a:t>
            </a:r>
          </a:p>
          <a:p>
            <a:pPr lvl="0">
              <a:lnSpc>
                <a:spcPct val="110000"/>
              </a:lnSpc>
            </a:pPr>
            <a:r>
              <a:rPr lang="fr-FR" b="1"/>
              <a:t>Pas un simple déséquilibre momentané.</a:t>
            </a:r>
            <a:r>
              <a:rPr lang="fr-FR"/>
              <a:t> Une difficulté passagère ne suffit pas si des solutions rapides existent.</a:t>
            </a:r>
          </a:p>
          <a:p>
            <a:pPr lvl="0">
              <a:lnSpc>
                <a:spcPct val="110000"/>
              </a:lnSpc>
            </a:pPr>
            <a:r>
              <a:rPr lang="fr-FR" b="1"/>
              <a:t>Nécessite analyse prospective.</a:t>
            </a:r>
            <a:r>
              <a:rPr lang="fr-FR"/>
              <a:t> Le tribunal apprécie la capacité structurelle de l'entreprise.</a:t>
            </a:r>
          </a:p>
          <a:p>
            <a:pPr lvl="0">
              <a:lnSpc>
                <a:spcPct val="110000"/>
              </a:lnSpc>
            </a:pPr>
            <a:r>
              <a:rPr lang="fr-FR"/>
              <a:t>Renvoie à la Diapositive 21 concernant la jurisprudence.</a:t>
            </a:r>
          </a:p>
          <a:p>
            <a:pPr lvl="0">
              <a:lnSpc>
                <a:spcPct val="110000"/>
              </a:lnSpc>
            </a:pPr>
            <a:endParaRPr lang="fr-F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DBC919-A6BF-7605-425C-074100858AC8}"/>
              </a:ext>
            </a:extLst>
          </p:cNvPr>
          <p:cNvSpPr txBox="1">
            <a:spLocks noGrp="1"/>
          </p:cNvSpPr>
          <p:nvPr>
            <p:ph type="title"/>
          </p:nvPr>
        </p:nvSpPr>
        <p:spPr/>
        <p:txBody>
          <a:bodyPr anchorCtr="1"/>
          <a:lstStyle/>
          <a:p>
            <a:pPr lvl="0" algn="ctr"/>
            <a:r>
              <a:rPr lang="fr-FR" b="1"/>
              <a:t>L'Arrêt Effectif du Service de Caisse</a:t>
            </a:r>
            <a:r>
              <a:rPr lang="fr-FR"/>
              <a:t/>
            </a:r>
            <a:br>
              <a:rPr lang="fr-FR"/>
            </a:br>
            <a:endParaRPr lang="fr-FR"/>
          </a:p>
        </p:txBody>
      </p:sp>
      <p:sp>
        <p:nvSpPr>
          <p:cNvPr id="3" name="Espace réservé du contenu 2">
            <a:extLst>
              <a:ext uri="{FF2B5EF4-FFF2-40B4-BE49-F238E27FC236}">
                <a16:creationId xmlns:a16="http://schemas.microsoft.com/office/drawing/2014/main" id="{53E200F1-BC6C-C781-BCB0-B0FA72A7B20D}"/>
              </a:ext>
            </a:extLst>
          </p:cNvPr>
          <p:cNvSpPr txBox="1">
            <a:spLocks noGrp="1"/>
          </p:cNvSpPr>
          <p:nvPr>
            <p:ph idx="1"/>
          </p:nvPr>
        </p:nvSpPr>
        <p:spPr/>
        <p:txBody>
          <a:bodyPr/>
          <a:lstStyle/>
          <a:p>
            <a:pPr lvl="0"/>
            <a:r>
              <a:rPr lang="fr-FR"/>
              <a:t>Implique arrêt matériel, généralisé et avéré des paiements. Incapacité concrète à honorer l'ensemble des dettes exigibles.</a:t>
            </a:r>
          </a:p>
          <a:p>
            <a:pPr lvl="0"/>
            <a:r>
              <a:rPr lang="fr-FR"/>
              <a:t>Jurisprudence exige preuve de poursuites et incapacité d'honorer. La Cour de Cassation insiste sur la défaillance face aux créanciers.</a:t>
            </a:r>
          </a:p>
          <a:p>
            <a:pPr lvl="0"/>
            <a:r>
              <a:rPr lang="fr-FR"/>
              <a:t>Voir Diapositive 21 pour des exemples jurisprudentiels détaillés.</a:t>
            </a:r>
          </a:p>
          <a:p>
            <a:pPr lvl="0"/>
            <a:endParaRPr lang="fr-F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8FCF7C0-2428-288C-099A-A8972F776E67}"/>
              </a:ext>
            </a:extLst>
          </p:cNvPr>
          <p:cNvSpPr txBox="1">
            <a:spLocks noGrp="1"/>
          </p:cNvSpPr>
          <p:nvPr>
            <p:ph type="title"/>
          </p:nvPr>
        </p:nvSpPr>
        <p:spPr/>
        <p:txBody>
          <a:bodyPr/>
          <a:lstStyle/>
          <a:p>
            <a:pPr lvl="0"/>
            <a:r>
              <a:rPr lang="fr-FR" sz="3200" b="1"/>
              <a:t>Cessation des Paiements N’EST PAS L’Insolvabilité</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3DE277B6-96BD-E6B1-47BA-A8690AC6185A}"/>
              </a:ext>
            </a:extLst>
          </p:cNvPr>
          <p:cNvSpPr txBox="1">
            <a:spLocks noGrp="1"/>
          </p:cNvSpPr>
          <p:nvPr>
            <p:ph idx="1"/>
          </p:nvPr>
        </p:nvSpPr>
        <p:spPr/>
        <p:txBody>
          <a:bodyPr/>
          <a:lstStyle/>
          <a:p>
            <a:pPr lvl="0"/>
            <a:r>
              <a:rPr lang="fr-FR" b="1"/>
              <a:t>Insolvabilité :</a:t>
            </a:r>
            <a:r>
              <a:rPr lang="fr-FR"/>
              <a:t> Passif &gt; Actif (situation patrimoniale). La valeur des dettes dépasse celle des biens.</a:t>
            </a:r>
          </a:p>
          <a:p>
            <a:pPr lvl="0"/>
            <a:r>
              <a:rPr lang="fr-FR" b="1"/>
              <a:t>Solvable peut être en cessation (actifs illiquides).</a:t>
            </a:r>
            <a:r>
              <a:rPr lang="fr-FR"/>
              <a:t> Ex: patrimoine immobilier important mais pas de liquidités.</a:t>
            </a:r>
          </a:p>
          <a:p>
            <a:pPr lvl="0"/>
            <a:r>
              <a:rPr lang="fr-FR" b="1"/>
              <a:t>Insolvable peut ne pas l'être (confiance créanciers).</a:t>
            </a:r>
            <a:r>
              <a:rPr lang="fr-FR"/>
              <a:t> Ex: startup avec passif élevé mais soutenue par investisseurs.</a:t>
            </a:r>
          </a:p>
          <a:p>
            <a:pPr lvl="0"/>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C4C20CC-B09B-CDDF-1363-6CB7AC030821}"/>
              </a:ext>
            </a:extLst>
          </p:cNvPr>
          <p:cNvSpPr txBox="1">
            <a:spLocks noGrp="1"/>
          </p:cNvSpPr>
          <p:nvPr>
            <p:ph type="title"/>
          </p:nvPr>
        </p:nvSpPr>
        <p:spPr/>
        <p:txBody>
          <a:bodyPr anchorCtr="1"/>
          <a:lstStyle/>
          <a:p>
            <a:pPr lvl="0" algn="ctr"/>
            <a:r>
              <a:rPr lang="fr-FR" sz="3200" b="1"/>
              <a:t>Cessation des Paiements N’EST PAS LA Déconfiture</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C3B946D6-D279-88BE-9A8A-ECAC9F39DBB3}"/>
              </a:ext>
            </a:extLst>
          </p:cNvPr>
          <p:cNvSpPr txBox="1">
            <a:spLocks noGrp="1"/>
          </p:cNvSpPr>
          <p:nvPr>
            <p:ph idx="1"/>
          </p:nvPr>
        </p:nvSpPr>
        <p:spPr/>
        <p:txBody>
          <a:bodyPr/>
          <a:lstStyle/>
          <a:p>
            <a:pPr lvl="0" algn="ctr"/>
            <a:r>
              <a:rPr lang="fr-FR" b="1"/>
              <a:t>Déconfiture :</a:t>
            </a:r>
            <a:r>
              <a:rPr lang="fr-FR"/>
              <a:t> Débiteur non commerçant incapable de payer (accumulation). Termes applicables aux particuliers ou entités non commerciales.</a:t>
            </a:r>
          </a:p>
          <a:p>
            <a:pPr lvl="0" algn="ctr"/>
            <a:r>
              <a:rPr lang="fr-FR" b="1"/>
              <a:t>Pour le commerçant :</a:t>
            </a:r>
            <a:r>
              <a:rPr lang="fr-FR"/>
              <a:t> insolvabilité précédant procédure collective. Désigne une phase de difficulté grave avant l'ouverture judiciaire.</a:t>
            </a:r>
          </a:p>
          <a:p>
            <a:pPr lvl="0"/>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F05C46-21E1-9F4F-2B94-47457C12CC42}"/>
              </a:ext>
            </a:extLst>
          </p:cNvPr>
          <p:cNvSpPr txBox="1">
            <a:spLocks noGrp="1"/>
          </p:cNvSpPr>
          <p:nvPr>
            <p:ph type="title"/>
          </p:nvPr>
        </p:nvSpPr>
        <p:spPr/>
        <p:txBody>
          <a:bodyPr anchorCtr="1"/>
          <a:lstStyle/>
          <a:p>
            <a:pPr lvl="0" algn="ctr"/>
            <a:r>
              <a:rPr lang="fr-FR" b="1"/>
              <a:t>La Preuve de la Cessation des Paiements</a:t>
            </a:r>
            <a:r>
              <a:rPr lang="fr-FR"/>
              <a:t/>
            </a:r>
            <a:br>
              <a:rPr lang="fr-FR"/>
            </a:br>
            <a:endParaRPr lang="fr-FR"/>
          </a:p>
        </p:txBody>
      </p:sp>
      <p:sp>
        <p:nvSpPr>
          <p:cNvPr id="3" name="Espace réservé du contenu 2">
            <a:extLst>
              <a:ext uri="{FF2B5EF4-FFF2-40B4-BE49-F238E27FC236}">
                <a16:creationId xmlns:a16="http://schemas.microsoft.com/office/drawing/2014/main" id="{DB03BBA3-302A-D447-683E-AA9FFE40AEA5}"/>
              </a:ext>
            </a:extLst>
          </p:cNvPr>
          <p:cNvSpPr txBox="1">
            <a:spLocks noGrp="1"/>
          </p:cNvSpPr>
          <p:nvPr>
            <p:ph idx="1"/>
          </p:nvPr>
        </p:nvSpPr>
        <p:spPr/>
        <p:txBody>
          <a:bodyPr/>
          <a:lstStyle/>
          <a:p>
            <a:pPr lvl="0" algn="ctr">
              <a:lnSpc>
                <a:spcPct val="100000"/>
              </a:lnSpc>
            </a:pPr>
            <a:r>
              <a:rPr lang="fr-FR" sz="2000" b="1"/>
              <a:t>Principe : la règle actori incombit probatio</a:t>
            </a:r>
            <a:r>
              <a:rPr lang="fr-FR" sz="2000"/>
              <a:t> : preuve par le créancier.</a:t>
            </a:r>
          </a:p>
          <a:p>
            <a:pPr lvl="0" algn="ctr">
              <a:lnSpc>
                <a:spcPct val="100000"/>
              </a:lnSpc>
            </a:pPr>
            <a:r>
              <a:rPr lang="fr-FR" sz="2000" b="1"/>
              <a:t>Atténuation du principe :</a:t>
            </a:r>
            <a:r>
              <a:rPr lang="fr-FR" sz="2000"/>
              <a:t> la preuve par la conciliation, l’expert rapporteur et par le syndic.</a:t>
            </a:r>
          </a:p>
          <a:p>
            <a:pPr lvl="0" algn="ctr">
              <a:lnSpc>
                <a:spcPct val="100000"/>
              </a:lnSpc>
            </a:pPr>
            <a:r>
              <a:rPr lang="fr-FR" sz="2000" b="1"/>
              <a:t>Situation de fait, prouvable par tous moyens :</a:t>
            </a:r>
            <a:endParaRPr lang="fr-FR" sz="2000"/>
          </a:p>
          <a:p>
            <a:pPr lvl="1" algn="ctr">
              <a:lnSpc>
                <a:spcPct val="100000"/>
              </a:lnSpc>
            </a:pPr>
            <a:r>
              <a:rPr lang="fr-FR" sz="1700"/>
              <a:t>Écritures comptables, aveu du débiteur.</a:t>
            </a:r>
          </a:p>
          <a:p>
            <a:pPr lvl="1" algn="ctr">
              <a:lnSpc>
                <a:spcPct val="100000"/>
              </a:lnSpc>
            </a:pPr>
            <a:r>
              <a:rPr lang="fr-FR" sz="1700"/>
              <a:t>Preuve des créanciers (relances, mises en demeure).</a:t>
            </a:r>
          </a:p>
          <a:p>
            <a:pPr lvl="1" algn="ctr">
              <a:lnSpc>
                <a:spcPct val="100000"/>
              </a:lnSpc>
            </a:pPr>
            <a:r>
              <a:rPr lang="fr-FR" sz="1700"/>
              <a:t>Preuve du tribunal (constats d'huissier, rapports d'experts).</a:t>
            </a:r>
          </a:p>
          <a:p>
            <a:pPr lvl="0" algn="ctr">
              <a:lnSpc>
                <a:spcPct val="100000"/>
              </a:lnSpc>
            </a:pPr>
            <a:r>
              <a:rPr lang="fr-FR" sz="2000" b="1"/>
              <a:t>Date cruciale :</a:t>
            </a:r>
            <a:r>
              <a:rPr lang="fr-FR" sz="2000"/>
              <a:t> détermine période suspecte. Marque le début de la période où les actes peuvent être remis en cause.</a:t>
            </a:r>
          </a:p>
          <a:p>
            <a:pPr lvl="0" algn="ctr">
              <a:lnSpc>
                <a:spcPct val="100000"/>
              </a:lnSpc>
            </a:pPr>
            <a:r>
              <a:rPr lang="fr-FR" sz="2000"/>
              <a:t>Renvoie à la Diapositive 21 concernant la jurisprudence.</a:t>
            </a:r>
          </a:p>
          <a:p>
            <a:pPr lvl="0">
              <a:lnSpc>
                <a:spcPct val="100000"/>
              </a:lnSpc>
            </a:pPr>
            <a:endParaRPr lang="fr-FR" sz="2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E2EEA8-C536-9597-D082-FACAD983F241}"/>
              </a:ext>
            </a:extLst>
          </p:cNvPr>
          <p:cNvSpPr txBox="1">
            <a:spLocks noGrp="1"/>
          </p:cNvSpPr>
          <p:nvPr>
            <p:ph type="title"/>
          </p:nvPr>
        </p:nvSpPr>
        <p:spPr/>
        <p:txBody>
          <a:bodyPr anchorCtr="1"/>
          <a:lstStyle/>
          <a:p>
            <a:pPr lvl="0" algn="ctr"/>
            <a:r>
              <a:rPr lang="fr-FR" sz="3200" b="1"/>
              <a:t>Enjeux : Critère DE Distinction ENTRE Procédures PREVENTIVES et Curatives </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94E065D5-9062-41D6-E6AC-C2085F0C3F1A}"/>
              </a:ext>
            </a:extLst>
          </p:cNvPr>
          <p:cNvSpPr txBox="1">
            <a:spLocks noGrp="1"/>
          </p:cNvSpPr>
          <p:nvPr>
            <p:ph idx="1"/>
          </p:nvPr>
        </p:nvSpPr>
        <p:spPr>
          <a:xfrm>
            <a:off x="1141408" y="1775014"/>
            <a:ext cx="9905996" cy="4356850"/>
          </a:xfrm>
        </p:spPr>
        <p:txBody>
          <a:bodyPr/>
          <a:lstStyle/>
          <a:p>
            <a:pPr lvl="0" algn="ctr">
              <a:lnSpc>
                <a:spcPct val="100000"/>
              </a:lnSpc>
            </a:pPr>
            <a:r>
              <a:rPr lang="fr-FR" sz="2200" b="1"/>
              <a:t>Absence de cessation :</a:t>
            </a:r>
            <a:r>
              <a:rPr lang="fr-FR" sz="2200"/>
              <a:t> Procédures préventives (alerte, conciliation, règlement préventif).</a:t>
            </a:r>
          </a:p>
          <a:p>
            <a:pPr lvl="0" algn="ctr">
              <a:lnSpc>
                <a:spcPct val="100000"/>
              </a:lnSpc>
            </a:pPr>
            <a:r>
              <a:rPr lang="fr-FR" sz="2200" b="1"/>
              <a:t>Procédures concernées par la cessation des paiements (Art. 2 AUPC) :</a:t>
            </a:r>
            <a:endParaRPr lang="fr-FR" sz="2200"/>
          </a:p>
          <a:p>
            <a:pPr lvl="1" algn="ctr">
              <a:lnSpc>
                <a:spcPct val="100000"/>
              </a:lnSpc>
            </a:pPr>
            <a:r>
              <a:rPr lang="fr-FR" sz="1900" b="1"/>
              <a:t>Redressement Judiciaire :</a:t>
            </a:r>
            <a:r>
              <a:rPr lang="fr-FR" sz="1900"/>
              <a:t> Sauvetage de l’entreprise en cessation des paiements mais dont la situation n’est pas irrémédiablement compromise.</a:t>
            </a:r>
          </a:p>
          <a:p>
            <a:pPr lvl="1" algn="ctr">
              <a:lnSpc>
                <a:spcPct val="100000"/>
              </a:lnSpc>
            </a:pPr>
            <a:r>
              <a:rPr lang="fr-FR" sz="1900" b="1"/>
              <a:t>Liquidation des Biens :</a:t>
            </a:r>
            <a:r>
              <a:rPr lang="fr-FR" sz="1900"/>
              <a:t> Réalisation de l’actif de l’entreprise en cessation des paiements dont la situation est irrémédiablement compromise.</a:t>
            </a:r>
          </a:p>
          <a:p>
            <a:pPr lvl="0" algn="ctr">
              <a:lnSpc>
                <a:spcPct val="100000"/>
              </a:lnSpc>
            </a:pPr>
            <a:r>
              <a:rPr lang="fr-FR" sz="2200" b="1"/>
              <a:t>Ouverture des procédures curatives :</a:t>
            </a:r>
            <a:endParaRPr lang="fr-FR" sz="2200"/>
          </a:p>
          <a:p>
            <a:pPr lvl="1" algn="ctr">
              <a:lnSpc>
                <a:spcPct val="100000"/>
              </a:lnSpc>
            </a:pPr>
            <a:r>
              <a:rPr lang="fr-FR" sz="1900" b="1"/>
              <a:t>Redressement Judiciaire (Art. 8 AUPC) :</a:t>
            </a:r>
            <a:r>
              <a:rPr lang="fr-FR" sz="1900"/>
              <a:t> Ouvert à tout débiteur en état de cessation des paiements et dont la situation n’est pas irrémédiablement compromise.</a:t>
            </a:r>
          </a:p>
          <a:p>
            <a:pPr lvl="1" algn="ctr">
              <a:lnSpc>
                <a:spcPct val="100000"/>
              </a:lnSpc>
            </a:pPr>
            <a:r>
              <a:rPr lang="fr-FR" sz="1900" b="1"/>
              <a:t>Liquidation des Biens (Art. 47 AUPC) :</a:t>
            </a:r>
            <a:r>
              <a:rPr lang="fr-FR" sz="1900"/>
              <a:t> Ouverte si le débiteur est en état de cessation des paiements et que sa situation est irrémédiablement compromise.</a:t>
            </a:r>
          </a:p>
          <a:p>
            <a:pPr lvl="0">
              <a:lnSpc>
                <a:spcPct val="100000"/>
              </a:lnSpc>
            </a:pPr>
            <a:endParaRPr lang="fr-FR" sz="2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B44A7E-A23C-FFB6-BD9F-69EB046F761E}"/>
              </a:ext>
            </a:extLst>
          </p:cNvPr>
          <p:cNvSpPr txBox="1">
            <a:spLocks noGrp="1"/>
          </p:cNvSpPr>
          <p:nvPr>
            <p:ph type="title"/>
          </p:nvPr>
        </p:nvSpPr>
        <p:spPr>
          <a:xfrm>
            <a:off x="1141408" y="0"/>
            <a:ext cx="9905996" cy="995077"/>
          </a:xfrm>
        </p:spPr>
        <p:txBody>
          <a:bodyPr anchorCtr="1"/>
          <a:lstStyle/>
          <a:p>
            <a:pPr lvl="0" algn="ctr"/>
            <a:r>
              <a:rPr lang="fr-FR" sz="3200" b="1"/>
              <a:t>Enjeux : Impact sur les Procédures Préventives</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1233C8C3-F0EF-89F8-5F92-CBB68408F177}"/>
              </a:ext>
            </a:extLst>
          </p:cNvPr>
          <p:cNvSpPr txBox="1">
            <a:spLocks noGrp="1"/>
          </p:cNvSpPr>
          <p:nvPr>
            <p:ph idx="1"/>
          </p:nvPr>
        </p:nvSpPr>
        <p:spPr>
          <a:xfrm>
            <a:off x="349620" y="591671"/>
            <a:ext cx="11636188" cy="6355976"/>
          </a:xfrm>
        </p:spPr>
        <p:txBody>
          <a:bodyPr>
            <a:normAutofit lnSpcReduction="10000"/>
          </a:bodyPr>
          <a:lstStyle/>
          <a:p>
            <a:pPr lvl="0" algn="ctr">
              <a:lnSpc>
                <a:spcPct val="100000"/>
              </a:lnSpc>
            </a:pPr>
            <a:r>
              <a:rPr lang="fr-FR" sz="1200" b="1"/>
              <a:t>Détection de la cessation des paiements durant d'autres procédures :</a:t>
            </a:r>
            <a:endParaRPr lang="fr-FR" sz="1200"/>
          </a:p>
          <a:p>
            <a:pPr lvl="1" algn="ctr">
              <a:lnSpc>
                <a:spcPct val="100000"/>
              </a:lnSpc>
            </a:pPr>
            <a:r>
              <a:rPr lang="fr-FR" sz="1200" b="1"/>
              <a:t>Conciliation (Art. 5-6 AUPC) :</a:t>
            </a:r>
            <a:endParaRPr lang="fr-FR" sz="1200"/>
          </a:p>
          <a:p>
            <a:pPr lvl="2" algn="ctr">
              <a:lnSpc>
                <a:spcPct val="100000"/>
              </a:lnSpc>
            </a:pPr>
            <a:r>
              <a:rPr lang="fr-FR" sz="1200"/>
              <a:t>Le conciliateur rend compte régulièrement au président de la juridiction compétente.</a:t>
            </a:r>
          </a:p>
          <a:p>
            <a:pPr lvl="2" algn="ctr">
              <a:lnSpc>
                <a:spcPct val="100000"/>
              </a:lnSpc>
            </a:pPr>
            <a:r>
              <a:rPr lang="fr-FR" sz="1200"/>
              <a:t>S’il a connaissance de la survenance de la cessation des paiements, il en informe sans délai le président de la juridiction compétente.</a:t>
            </a:r>
          </a:p>
          <a:p>
            <a:pPr lvl="2" algn="ctr">
              <a:lnSpc>
                <a:spcPct val="100000"/>
              </a:lnSpc>
            </a:pPr>
            <a:r>
              <a:rPr lang="fr-FR" sz="1200"/>
              <a:t>En cas de survenance de la cessation des paiements, le débiteur en informe sans délai le président de la juridiction compétente.</a:t>
            </a:r>
          </a:p>
          <a:p>
            <a:pPr lvl="2" algn="ctr">
              <a:lnSpc>
                <a:spcPct val="100000"/>
              </a:lnSpc>
            </a:pPr>
            <a:r>
              <a:rPr lang="fr-FR" sz="1200"/>
              <a:t>À tout moment, si le président est informé de la survenance de l’état de cessation des paiements, il met fin sans délai à la conciliation.</a:t>
            </a:r>
          </a:p>
          <a:p>
            <a:pPr lvl="1" algn="ctr">
              <a:lnSpc>
                <a:spcPct val="100000"/>
              </a:lnSpc>
            </a:pPr>
            <a:r>
              <a:rPr lang="fr-FR" sz="1200" b="1"/>
              <a:t>Fin de la Conciliation sans accord ou sur Demande du débiteur (Art. 5-8 AUPC) :</a:t>
            </a:r>
            <a:endParaRPr lang="fr-FR" sz="1200"/>
          </a:p>
          <a:p>
            <a:pPr lvl="2" algn="ctr">
              <a:lnSpc>
                <a:spcPct val="100000"/>
              </a:lnSpc>
            </a:pPr>
            <a:r>
              <a:rPr lang="fr-FR" sz="1200"/>
              <a:t>En cas d’impossibilité de parvenir à un accord, le conciliateur présente un rapport au président qui met fin à sa mission et à la conciliation.</a:t>
            </a:r>
          </a:p>
          <a:p>
            <a:pPr lvl="2" algn="ctr">
              <a:lnSpc>
                <a:spcPct val="100000"/>
              </a:lnSpc>
            </a:pPr>
            <a:r>
              <a:rPr lang="fr-FR" sz="1200"/>
              <a:t>Le débiteur peut demander la fin de la conciliation à tout moment, en l’absence de cessation des paiements.</a:t>
            </a:r>
          </a:p>
          <a:p>
            <a:pPr lvl="1" algn="ctr">
              <a:lnSpc>
                <a:spcPct val="100000"/>
              </a:lnSpc>
            </a:pPr>
            <a:r>
              <a:rPr lang="fr-FR" sz="1200" b="1"/>
              <a:t>Notification de la Décision (Art. 5-9 AUPC) :</a:t>
            </a:r>
            <a:endParaRPr lang="fr-FR" sz="1200"/>
          </a:p>
          <a:p>
            <a:pPr lvl="2" algn="ctr">
              <a:lnSpc>
                <a:spcPct val="100000"/>
              </a:lnSpc>
            </a:pPr>
            <a:r>
              <a:rPr lang="fr-FR" sz="1200"/>
              <a:t>La décision mettant fin à la conciliation et à la mission du conciliateur est notifiée au débiteur, au conciliateur ainsi qu’aux créanciers.</a:t>
            </a:r>
          </a:p>
          <a:p>
            <a:pPr lvl="0" algn="ctr">
              <a:lnSpc>
                <a:spcPct val="100000"/>
              </a:lnSpc>
            </a:pPr>
            <a:r>
              <a:rPr lang="fr-FR" sz="1200" b="1"/>
              <a:t>Règlement Préventif (Art. 6 AUPC et Art. 9-1 AUPC) :</a:t>
            </a:r>
            <a:endParaRPr lang="fr-FR" sz="1200"/>
          </a:p>
          <a:p>
            <a:pPr lvl="1" algn="ctr">
              <a:lnSpc>
                <a:spcPct val="100000"/>
              </a:lnSpc>
            </a:pPr>
            <a:r>
              <a:rPr lang="fr-FR" sz="1200"/>
              <a:t>Le règlement préventif est réservé aux débiteurs non encore en cessation des paiements, mais qui justifient de difficultés financières ou économiques sérieuses.</a:t>
            </a:r>
          </a:p>
          <a:p>
            <a:pPr lvl="1" algn="ctr">
              <a:lnSpc>
                <a:spcPct val="100000"/>
              </a:lnSpc>
            </a:pPr>
            <a:r>
              <a:rPr lang="fr-FR" sz="1200" b="1"/>
              <a:t>Fin du règlement préventif en cas de cessation des paiements (Art. 9-1 AUPC) :</a:t>
            </a:r>
            <a:endParaRPr lang="fr-FR" sz="1200"/>
          </a:p>
          <a:p>
            <a:pPr lvl="2" algn="ctr">
              <a:lnSpc>
                <a:spcPct val="100000"/>
              </a:lnSpc>
            </a:pPr>
            <a:r>
              <a:rPr lang="fr-FR" sz="1200"/>
              <a:t>L’expert au règlement préventif rend compte régulièrement au président de la juridiction compétente. S’il a connaissance de la survenance de la cessation des paiements, il en informe sans délai le président.</a:t>
            </a:r>
          </a:p>
          <a:p>
            <a:pPr lvl="2" algn="ctr">
              <a:lnSpc>
                <a:spcPct val="100000"/>
              </a:lnSpc>
            </a:pPr>
            <a:r>
              <a:rPr lang="fr-FR" sz="1200"/>
              <a:t>En cas de survenance de la cessation des paiements, le débiteur en informe sans délai le président.</a:t>
            </a:r>
          </a:p>
          <a:p>
            <a:pPr lvl="2" algn="ctr">
              <a:lnSpc>
                <a:spcPct val="100000"/>
              </a:lnSpc>
            </a:pPr>
            <a:r>
              <a:rPr lang="fr-FR" sz="1200"/>
              <a:t>Tout intéressé qui aurait connaissance de la cessation des paiements du débiteur peut en informer le président.</a:t>
            </a:r>
          </a:p>
          <a:p>
            <a:pPr lvl="2" algn="ctr">
              <a:lnSpc>
                <a:spcPct val="100000"/>
              </a:lnSpc>
            </a:pPr>
            <a:r>
              <a:rPr lang="fr-FR" sz="1200"/>
              <a:t>À tout moment, si le président est informé de la survenance de l’état de cessation des paiements dans les conditions prévues ci-dessus ou par tout autre moyen, il met fin sans délai au règlement préventif et à la mission de l’expert, après avoir entendu ou dûment appelé ce dernier ainsi que le débiteur et toute personne qu’il juge utile d’entendre.</a:t>
            </a:r>
          </a:p>
          <a:p>
            <a:pPr lvl="2" algn="ctr">
              <a:lnSpc>
                <a:spcPct val="100000"/>
              </a:lnSpc>
            </a:pPr>
            <a:r>
              <a:rPr lang="fr-FR" sz="1200"/>
              <a:t>S’il lui apparaît que l’adoption d’un concordat préventif est impossible, l’expert au règlement préventif en informe le président. Après l’avoir entendu ainsi que le débiteur et, s’il le juge utile, les créanciers ou certains d’entre eux, le président de la juridiction compétente décide de poursuivre la procédure ou d'y mettre fin.</a:t>
            </a:r>
          </a:p>
          <a:p>
            <a:pPr lvl="0" algn="ctr">
              <a:lnSpc>
                <a:spcPct val="100000"/>
              </a:lnSpc>
            </a:pPr>
            <a:r>
              <a:rPr lang="fr-FR" sz="1200" b="1"/>
              <a:t>Cessation des paiements met fin de plein droit</a:t>
            </a:r>
            <a:r>
              <a:rPr lang="fr-FR" sz="1200"/>
              <a:t> aux procédures de conciliation (Art. 5-9 AUPC) et de règlement préventif (Art. 16 AUPC).</a:t>
            </a:r>
          </a:p>
          <a:p>
            <a:pPr lvl="0" algn="ctr">
              <a:lnSpc>
                <a:spcPct val="100000"/>
              </a:lnSpc>
            </a:pPr>
            <a:r>
              <a:rPr lang="fr-FR" sz="1200" b="1"/>
              <a:t>La cessation des paiements est une cause de suspension</a:t>
            </a:r>
            <a:r>
              <a:rPr lang="fr-FR" sz="1200"/>
              <a:t> des procédures de conciliation (Art. 5-7 et suivants AUPC). Cette suspension est un prélude à la terminaison si la situation n'est pas régularisée.</a:t>
            </a:r>
          </a:p>
          <a:p>
            <a:pPr lvl="0">
              <a:lnSpc>
                <a:spcPct val="100000"/>
              </a:lnSpc>
            </a:pPr>
            <a:r>
              <a:rPr lang="fr-FR" sz="1200" b="1"/>
              <a:t>Fondamental pour orienter régime juridique.</a:t>
            </a:r>
            <a:r>
              <a:rPr lang="fr-FR" sz="1200"/>
              <a:t> Détermine les droits, obligations et pouvoirs des acteurs.</a:t>
            </a:r>
          </a:p>
          <a:p>
            <a:pPr lvl="0">
              <a:lnSpc>
                <a:spcPct val="100000"/>
              </a:lnSpc>
            </a:pPr>
            <a:endParaRPr lang="fr-FR" sz="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1ADE72-72AD-1680-1F39-5BC9FDF402E1}"/>
              </a:ext>
            </a:extLst>
          </p:cNvPr>
          <p:cNvSpPr txBox="1">
            <a:spLocks noGrp="1"/>
          </p:cNvSpPr>
          <p:nvPr>
            <p:ph type="title"/>
          </p:nvPr>
        </p:nvSpPr>
        <p:spPr>
          <a:xfrm>
            <a:off x="1482068" y="461991"/>
            <a:ext cx="9905996" cy="1478566"/>
          </a:xfrm>
        </p:spPr>
        <p:txBody>
          <a:bodyPr anchorCtr="1"/>
          <a:lstStyle/>
          <a:p>
            <a:pPr lvl="0" algn="ctr"/>
            <a:r>
              <a:rPr lang="fr-FR" b="1"/>
              <a:t>Enjeux : CRITERE DE Choix ENTRE Les Procédures Curatives </a:t>
            </a:r>
            <a:endParaRPr lang="fr-FR"/>
          </a:p>
        </p:txBody>
      </p:sp>
      <p:sp>
        <p:nvSpPr>
          <p:cNvPr id="3" name="Espace réservé du contenu 2">
            <a:extLst>
              <a:ext uri="{FF2B5EF4-FFF2-40B4-BE49-F238E27FC236}">
                <a16:creationId xmlns:a16="http://schemas.microsoft.com/office/drawing/2014/main" id="{0C6570C3-16BA-8E25-1427-C2B4704F3999}"/>
              </a:ext>
            </a:extLst>
          </p:cNvPr>
          <p:cNvSpPr txBox="1">
            <a:spLocks noGrp="1"/>
          </p:cNvSpPr>
          <p:nvPr>
            <p:ph idx="1"/>
          </p:nvPr>
        </p:nvSpPr>
        <p:spPr>
          <a:xfrm>
            <a:off x="1141408" y="2250137"/>
            <a:ext cx="9905996" cy="3406588"/>
          </a:xfrm>
        </p:spPr>
        <p:txBody>
          <a:bodyPr/>
          <a:lstStyle/>
          <a:p>
            <a:pPr lvl="0" algn="ctr"/>
            <a:r>
              <a:rPr lang="fr-FR" b="1"/>
              <a:t>Redressement judiciaire :</a:t>
            </a:r>
            <a:r>
              <a:rPr lang="fr-FR"/>
              <a:t> Si entreprise viable ou chances sérieuses. Objectif : poursuite d'activité, maintien de l'emploi, apurement passif.</a:t>
            </a:r>
          </a:p>
          <a:p>
            <a:pPr lvl="0" algn="ctr"/>
            <a:r>
              <a:rPr lang="fr-FR" b="1"/>
              <a:t>Basé sur concordat sérieux ou cession globale (Art. 33, al. 2 AUPC).</a:t>
            </a:r>
            <a:r>
              <a:rPr lang="fr-FR"/>
              <a:t> Un plan réaliste et acceptable pour les créanciers.</a:t>
            </a:r>
          </a:p>
          <a:p>
            <a:pPr lvl="0" algn="ctr"/>
            <a:r>
              <a:rPr lang="fr-FR" b="1"/>
              <a:t>Rôle crucial du débiteur.</a:t>
            </a:r>
            <a:r>
              <a:rPr lang="fr-FR"/>
              <a:t> Sa proposition de plan est déterminante pour l'homologation.</a:t>
            </a:r>
          </a:p>
          <a:p>
            <a:pPr lvl="0"/>
            <a:endParaRPr lang="fr-F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DD76F4E-A8E2-71B4-84A6-87BCFA8C404A}"/>
              </a:ext>
            </a:extLst>
          </p:cNvPr>
          <p:cNvSpPr txBox="1">
            <a:spLocks noGrp="1"/>
          </p:cNvSpPr>
          <p:nvPr>
            <p:ph type="title"/>
          </p:nvPr>
        </p:nvSpPr>
        <p:spPr>
          <a:xfrm>
            <a:off x="1141408" y="0"/>
            <a:ext cx="9905996" cy="1479179"/>
          </a:xfrm>
        </p:spPr>
        <p:txBody>
          <a:bodyPr anchorCtr="1"/>
          <a:lstStyle/>
          <a:p>
            <a:pPr lvl="0" algn="ctr"/>
            <a:r>
              <a:rPr lang="fr-FR" b="1"/>
              <a:t>DÉFINITION ET ENJEUX</a:t>
            </a:r>
            <a:r>
              <a:rPr lang="fr-FR"/>
              <a:t/>
            </a:r>
            <a:br>
              <a:rPr lang="fr-FR"/>
            </a:br>
            <a:endParaRPr lang="fr-FR"/>
          </a:p>
        </p:txBody>
      </p:sp>
      <p:sp>
        <p:nvSpPr>
          <p:cNvPr id="3" name="Espace réservé du contenu 2">
            <a:extLst>
              <a:ext uri="{FF2B5EF4-FFF2-40B4-BE49-F238E27FC236}">
                <a16:creationId xmlns:a16="http://schemas.microsoft.com/office/drawing/2014/main" id="{2BCEAAB0-0C1D-BF60-243F-3DC18BABE676}"/>
              </a:ext>
            </a:extLst>
          </p:cNvPr>
          <p:cNvSpPr txBox="1">
            <a:spLocks noGrp="1"/>
          </p:cNvSpPr>
          <p:nvPr>
            <p:ph idx="1"/>
          </p:nvPr>
        </p:nvSpPr>
        <p:spPr>
          <a:xfrm>
            <a:off x="376522" y="770967"/>
            <a:ext cx="11438961" cy="6087032"/>
          </a:xfrm>
        </p:spPr>
        <p:txBody>
          <a:bodyPr/>
          <a:lstStyle/>
          <a:p>
            <a:pPr lvl="0" algn="ctr">
              <a:lnSpc>
                <a:spcPct val="100000"/>
              </a:lnSpc>
            </a:pPr>
            <a:r>
              <a:rPr lang="fr-FR" sz="1400"/>
              <a:t>À l’instar des hommes, les entreprises naissent, vivent et peuvent succomber à des pathologies. Les difficultés économiques et financières sont des maladies dont le traitement, à titre préventif ou curatif, a toujours nécessité l'intervention du législateur communautaire.</a:t>
            </a:r>
          </a:p>
          <a:p>
            <a:pPr lvl="0" algn="ctr">
              <a:lnSpc>
                <a:spcPct val="100000"/>
              </a:lnSpc>
            </a:pPr>
            <a:r>
              <a:rPr lang="fr-FR" sz="1400"/>
              <a:t>Dans cette optique, chaque procédure collective est une réponse ciblée à une pathologie financière. Le juge n'est pas qu'un simple arbitre : il agit tel un médecin diagnostiquant la maladie de l'entreprise, évaluant sa gravité et prescrivant le traitement le plus adapté notamment le redressement, la liquidation pour tenter de la sauver.</a:t>
            </a:r>
          </a:p>
          <a:p>
            <a:pPr lvl="0" algn="ctr">
              <a:lnSpc>
                <a:spcPct val="100000"/>
              </a:lnSpc>
            </a:pPr>
            <a:r>
              <a:rPr lang="fr-FR" sz="1400"/>
              <a:t>Il est essentiel de faire la distinction entre l'intérêt de l'entreprise individuelle et l'intérêt collectif. Si une liquidation peut être perçue comme un échec thérapeutique pour l'entreprise concernée, les procédures collectives dans leur ensemble ne sont pas une solution individuelle, mais un mécanisme global. Elles agissent comme un système immunitaire qui, en isolant ou en éliminant les cellules malades, protège l’ensemble du corps. L'objectif ultime est de préserver la confiance des acteurs économiques et d'éviter un effet de contagion qui mettrait en péril l'intégrité du tissu économique = </a:t>
            </a:r>
            <a:r>
              <a:rPr lang="fr-FR" sz="1400" b="1"/>
              <a:t>interdiction de l’acharnement thérapeutique.</a:t>
            </a:r>
            <a:endParaRPr lang="fr-FR" sz="1400"/>
          </a:p>
          <a:p>
            <a:pPr lvl="0" algn="ctr">
              <a:lnSpc>
                <a:spcPct val="100000"/>
              </a:lnSpc>
            </a:pPr>
            <a:r>
              <a:rPr lang="fr-FR" sz="1400" b="1"/>
              <a:t>Les premières alertes : un diagnostic précoce.</a:t>
            </a:r>
            <a:endParaRPr lang="fr-FR" sz="1400"/>
          </a:p>
          <a:p>
            <a:pPr lvl="0" algn="ctr">
              <a:lnSpc>
                <a:spcPct val="100000"/>
              </a:lnSpc>
            </a:pPr>
            <a:r>
              <a:rPr lang="fr-FR" sz="1400"/>
              <a:t>La détection de ces pathologies commence par des procédures d'alerte internes et externes, notamment :</a:t>
            </a:r>
          </a:p>
          <a:p>
            <a:pPr lvl="1" algn="ctr">
              <a:lnSpc>
                <a:spcPct val="100000"/>
              </a:lnSpc>
            </a:pPr>
            <a:r>
              <a:rPr lang="fr-FR" sz="1400"/>
              <a:t>alerte par le commissaire au compte ;</a:t>
            </a:r>
          </a:p>
          <a:p>
            <a:pPr lvl="1" algn="ctr">
              <a:lnSpc>
                <a:spcPct val="100000"/>
              </a:lnSpc>
            </a:pPr>
            <a:r>
              <a:rPr lang="fr-FR" sz="1400"/>
              <a:t>alerte par les associés.</a:t>
            </a:r>
          </a:p>
          <a:p>
            <a:pPr lvl="0" algn="ctr">
              <a:lnSpc>
                <a:spcPct val="100000"/>
              </a:lnSpc>
            </a:pPr>
            <a:r>
              <a:rPr lang="fr-FR" sz="1400" b="1"/>
              <a:t>Du préventif au curatif :</a:t>
            </a:r>
            <a:endParaRPr lang="fr-FR" sz="1400"/>
          </a:p>
          <a:p>
            <a:pPr lvl="0" algn="ctr">
              <a:lnSpc>
                <a:spcPct val="100000"/>
              </a:lnSpc>
            </a:pPr>
            <a:r>
              <a:rPr lang="fr-FR" sz="1400"/>
              <a:t>Lorsque les mesures préventives échouent, le traitement curatif s'impose et une procédure collective est ouverte.</a:t>
            </a:r>
          </a:p>
          <a:p>
            <a:pPr lvl="0" algn="ctr">
              <a:lnSpc>
                <a:spcPct val="100000"/>
              </a:lnSpc>
            </a:pPr>
            <a:r>
              <a:rPr lang="fr-FR" sz="1400" b="1"/>
              <a:t>Les conditions d'ouverture : les symptômes de la maladie.</a:t>
            </a:r>
            <a:endParaRPr lang="fr-FR" sz="1400"/>
          </a:p>
          <a:p>
            <a:pPr lvl="0" algn="ctr">
              <a:lnSpc>
                <a:spcPct val="100000"/>
              </a:lnSpc>
            </a:pPr>
            <a:r>
              <a:rPr lang="fr-FR" sz="1400"/>
              <a:t>L’ouverture d’une procédure collective est subordonnée à l’existence de conditions de forme (décision de justice) et de fond (la situation financière du débiteur).</a:t>
            </a:r>
          </a:p>
          <a:p>
            <a:pPr lvl="0" algn="ctr">
              <a:lnSpc>
                <a:spcPct val="100000"/>
              </a:lnSpc>
            </a:pPr>
            <a:r>
              <a:rPr lang="fr-FR" sz="1400"/>
              <a:t>La cessation des paiements est le symptôme le plus évident de la maladie financière et sera le cœur de cette analyse.</a:t>
            </a:r>
          </a:p>
          <a:p>
            <a:pPr lvl="0">
              <a:lnSpc>
                <a:spcPct val="100000"/>
              </a:lnSpc>
            </a:pPr>
            <a:endParaRPr lang="fr-FR" sz="6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20">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71DEF8-67F5-F561-1C8F-C805DDC58CE2}"/>
              </a:ext>
            </a:extLst>
          </p:cNvPr>
          <p:cNvSpPr txBox="1">
            <a:spLocks noGrp="1"/>
          </p:cNvSpPr>
          <p:nvPr>
            <p:ph type="title"/>
          </p:nvPr>
        </p:nvSpPr>
        <p:spPr/>
        <p:txBody>
          <a:bodyPr anchorCtr="1"/>
          <a:lstStyle/>
          <a:p>
            <a:pPr lvl="0" algn="ctr"/>
            <a:r>
              <a:rPr lang="fr-FR"/>
              <a:t>SUITE</a:t>
            </a:r>
          </a:p>
        </p:txBody>
      </p:sp>
      <p:sp>
        <p:nvSpPr>
          <p:cNvPr id="3" name="Espace réservé du contenu 2">
            <a:extLst>
              <a:ext uri="{FF2B5EF4-FFF2-40B4-BE49-F238E27FC236}">
                <a16:creationId xmlns:a16="http://schemas.microsoft.com/office/drawing/2014/main" id="{8AC05BF4-F902-7DF9-B33B-9E651618C321}"/>
              </a:ext>
            </a:extLst>
          </p:cNvPr>
          <p:cNvSpPr txBox="1">
            <a:spLocks noGrp="1"/>
          </p:cNvSpPr>
          <p:nvPr>
            <p:ph idx="1"/>
          </p:nvPr>
        </p:nvSpPr>
        <p:spPr/>
        <p:txBody>
          <a:bodyPr/>
          <a:lstStyle/>
          <a:p>
            <a:pPr lvl="0" algn="ctr"/>
            <a:r>
              <a:rPr lang="fr-FR" b="1"/>
              <a:t>Liquidation des biens :</a:t>
            </a:r>
            <a:r>
              <a:rPr lang="fr-FR"/>
              <a:t> Si entreprise non viable ou plan irréalisable. Vise à réaliser l'actif pour désintéresser les créanciers.</a:t>
            </a:r>
          </a:p>
          <a:p>
            <a:pPr lvl="0" algn="ctr"/>
            <a:r>
              <a:rPr lang="fr-FR" b="1"/>
              <a:t>Le tribunal peut convertir le redressement en liquidation.</a:t>
            </a:r>
            <a:r>
              <a:rPr lang="fr-FR"/>
              <a:t> Si le redressement échoue, la liquidation est l'issue logique.</a:t>
            </a:r>
          </a:p>
          <a:p>
            <a:pPr lvl="0" algn="ctr"/>
            <a:r>
              <a:rPr lang="fr-FR"/>
              <a:t>Renvoie à la Diapositive 21 concernant la jurisprudence.</a:t>
            </a:r>
          </a:p>
          <a:p>
            <a:pPr lvl="0"/>
            <a:endParaRPr lang="fr-F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21">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F36ADA-71A2-786B-A6F6-D5E5F185592B}"/>
              </a:ext>
            </a:extLst>
          </p:cNvPr>
          <p:cNvSpPr txBox="1">
            <a:spLocks noGrp="1"/>
          </p:cNvSpPr>
          <p:nvPr>
            <p:ph type="title"/>
          </p:nvPr>
        </p:nvSpPr>
        <p:spPr/>
        <p:txBody>
          <a:bodyPr anchorCtr="1"/>
          <a:lstStyle/>
          <a:p>
            <a:pPr lvl="0" algn="ctr"/>
            <a:r>
              <a:rPr lang="fr-FR" sz="3200" b="1"/>
              <a:t>ENJEUX : LA Période Suspecte et les Inopposabilités</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8A046FC4-0903-2A6F-BE50-F51BD753C60E}"/>
              </a:ext>
            </a:extLst>
          </p:cNvPr>
          <p:cNvSpPr txBox="1">
            <a:spLocks noGrp="1"/>
          </p:cNvSpPr>
          <p:nvPr>
            <p:ph idx="1"/>
          </p:nvPr>
        </p:nvSpPr>
        <p:spPr/>
        <p:txBody>
          <a:bodyPr/>
          <a:lstStyle/>
          <a:p>
            <a:pPr lvl="0" algn="ctr">
              <a:lnSpc>
                <a:spcPct val="100000"/>
              </a:lnSpc>
            </a:pPr>
            <a:r>
              <a:rPr lang="fr-FR" sz="1700" b="1"/>
              <a:t>Période suspecte (Art. 67 AUPC) :</a:t>
            </a:r>
            <a:r>
              <a:rPr lang="fr-FR" sz="1700"/>
              <a:t> De la cessation à la décision d’ouverture. Actes sous surveillance accrue.</a:t>
            </a:r>
          </a:p>
          <a:p>
            <a:pPr lvl="0" algn="ctr">
              <a:lnSpc>
                <a:spcPct val="100000"/>
              </a:lnSpc>
            </a:pPr>
            <a:r>
              <a:rPr lang="fr-FR" sz="1700" b="1"/>
              <a:t>Possibilité de modification.</a:t>
            </a:r>
            <a:r>
              <a:rPr lang="fr-FR" sz="1700"/>
              <a:t> Le juge peut reporter la date, impactant la validité des transactions.</a:t>
            </a:r>
          </a:p>
          <a:p>
            <a:pPr lvl="0" algn="ctr">
              <a:lnSpc>
                <a:spcPct val="100000"/>
              </a:lnSpc>
            </a:pPr>
            <a:r>
              <a:rPr lang="fr-FR" sz="1700" b="1"/>
              <a:t>Inopposabilités de droit (Art. 68 AUPC) :</a:t>
            </a:r>
            <a:r>
              <a:rPr lang="fr-FR" sz="1700"/>
              <a:t> Actes inopposables d'office (ex: dons, paiements non échus).</a:t>
            </a:r>
          </a:p>
          <a:p>
            <a:pPr lvl="0" algn="ctr">
              <a:lnSpc>
                <a:spcPct val="100000"/>
              </a:lnSpc>
            </a:pPr>
            <a:r>
              <a:rPr lang="fr-FR" sz="1700" b="1"/>
              <a:t>Inopposabilités de fait (Art. 69 AUPC) :</a:t>
            </a:r>
            <a:r>
              <a:rPr lang="fr-FR" sz="1700"/>
              <a:t> Actes inopposables si préjudice et connaissance de la cessation.</a:t>
            </a:r>
          </a:p>
          <a:p>
            <a:pPr lvl="0" algn="ctr">
              <a:lnSpc>
                <a:spcPct val="100000"/>
              </a:lnSpc>
            </a:pPr>
            <a:r>
              <a:rPr lang="fr-FR" sz="1700" b="1"/>
              <a:t>Action en inopposabilité :</a:t>
            </a:r>
            <a:r>
              <a:rPr lang="fr-FR" sz="1700"/>
              <a:t> Réservée au syndic et aux créanciers contrôleurs (Art. 70 et 72 AUPC). Vise à reconstituer l'actif.</a:t>
            </a:r>
          </a:p>
          <a:p>
            <a:pPr lvl="0" algn="ctr">
              <a:lnSpc>
                <a:spcPct val="100000"/>
              </a:lnSpc>
            </a:pPr>
            <a:r>
              <a:rPr lang="fr-FR" sz="1700" b="1"/>
              <a:t>Sanctions et responsabilités (Art. 200 à 209 AUPC - Faillite personnelle et interdictions de gérer) :</a:t>
            </a:r>
            <a:endParaRPr lang="fr-FR" sz="1700"/>
          </a:p>
          <a:p>
            <a:pPr lvl="1" algn="ctr">
              <a:lnSpc>
                <a:spcPct val="100000"/>
              </a:lnSpc>
            </a:pPr>
            <a:r>
              <a:rPr lang="fr-FR" sz="1400"/>
              <a:t>Dirigeants ayant maintenu artificiellement l’activité en état de cessation des paiements sans demander l’ouverture d’une procédure.</a:t>
            </a:r>
          </a:p>
          <a:p>
            <a:pPr lvl="1" algn="ctr">
              <a:lnSpc>
                <a:spcPct val="100000"/>
              </a:lnSpc>
            </a:pPr>
            <a:r>
              <a:rPr lang="fr-FR" sz="1400"/>
              <a:t>Dirigeants ayant aggravé volontairement l’insolvabilité.</a:t>
            </a:r>
          </a:p>
          <a:p>
            <a:pPr lvl="0">
              <a:lnSpc>
                <a:spcPct val="100000"/>
              </a:lnSpc>
            </a:pPr>
            <a:endParaRPr lang="fr-FR" sz="17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22">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1BD492-C3C6-B53F-4602-BAB368F6897A}"/>
              </a:ext>
            </a:extLst>
          </p:cNvPr>
          <p:cNvSpPr txBox="1">
            <a:spLocks noGrp="1"/>
          </p:cNvSpPr>
          <p:nvPr>
            <p:ph type="title"/>
          </p:nvPr>
        </p:nvSpPr>
        <p:spPr/>
        <p:txBody>
          <a:bodyPr anchorCtr="1"/>
          <a:lstStyle/>
          <a:p>
            <a:pPr lvl="0" algn="ctr"/>
            <a:r>
              <a:rPr lang="fr-FR" b="1"/>
              <a:t> Conclusion</a:t>
            </a:r>
            <a:r>
              <a:rPr lang="fr-FR"/>
              <a:t/>
            </a:r>
            <a:br>
              <a:rPr lang="fr-FR"/>
            </a:br>
            <a:endParaRPr lang="fr-FR"/>
          </a:p>
        </p:txBody>
      </p:sp>
      <p:sp>
        <p:nvSpPr>
          <p:cNvPr id="3" name="Espace réservé du contenu 2">
            <a:extLst>
              <a:ext uri="{FF2B5EF4-FFF2-40B4-BE49-F238E27FC236}">
                <a16:creationId xmlns:a16="http://schemas.microsoft.com/office/drawing/2014/main" id="{5F808439-87C9-1886-F584-9C785B178859}"/>
              </a:ext>
            </a:extLst>
          </p:cNvPr>
          <p:cNvSpPr txBox="1">
            <a:spLocks noGrp="1"/>
          </p:cNvSpPr>
          <p:nvPr>
            <p:ph idx="1"/>
          </p:nvPr>
        </p:nvSpPr>
        <p:spPr/>
        <p:txBody>
          <a:bodyPr/>
          <a:lstStyle/>
          <a:p>
            <a:pPr lvl="0" algn="ctr">
              <a:lnSpc>
                <a:spcPct val="100000"/>
              </a:lnSpc>
            </a:pPr>
            <a:r>
              <a:rPr lang="fr-FR" sz="1900" b="1"/>
              <a:t>La prévention :</a:t>
            </a:r>
            <a:r>
              <a:rPr lang="fr-FR" sz="1900"/>
              <a:t> un mode de gestion intégré essentiel. Le droit des entreprises en difficulté est un outil qui valorise la bonne gouvernance et une gestion saine et proactive.</a:t>
            </a:r>
          </a:p>
          <a:p>
            <a:pPr lvl="0" algn="ctr">
              <a:lnSpc>
                <a:spcPct val="100000"/>
              </a:lnSpc>
            </a:pPr>
            <a:r>
              <a:rPr lang="fr-FR" sz="1900" b="1"/>
              <a:t>Il faut se hâter lentement :</a:t>
            </a:r>
            <a:r>
              <a:rPr lang="fr-FR" sz="1900"/>
              <a:t> agir avec discernement dès les premiers signes de difficultés est crucial pour éviter l'irréversibilité de la situation. L'inaction peut engager la responsabilité des dirigeants.</a:t>
            </a:r>
          </a:p>
          <a:p>
            <a:pPr lvl="0" algn="ctr">
              <a:lnSpc>
                <a:spcPct val="100000"/>
              </a:lnSpc>
            </a:pPr>
            <a:r>
              <a:rPr lang="fr-FR" sz="1900" b="1"/>
              <a:t>La jurisprudence Société de Pêcherie Frigorifique</a:t>
            </a:r>
            <a:r>
              <a:rPr lang="fr-FR" sz="1900"/>
              <a:t> jugement du 06 août 2004 Pêcheries Frigorifiques du Sénégal précité, il existe la proposition concordataire sérieuse faite par la société PFS « car les banques qui constituent les créanciers les plus importants ont accepté... de consentir à leur débiteur un différé de 09 mois et le paiement dans un délai de cinq ans ;... Que les autres fournisseurs ou du moins la moitié d'entre eux ayant accepté les délais sollicités par le débiteur... ».</a:t>
            </a:r>
          </a:p>
          <a:p>
            <a:pPr lvl="0" algn="ctr">
              <a:lnSpc>
                <a:spcPct val="100000"/>
              </a:lnSpc>
            </a:pPr>
            <a:r>
              <a:rPr lang="fr-FR" sz="1900" b="1"/>
              <a:t>SNCDS :</a:t>
            </a:r>
            <a:r>
              <a:rPr lang="fr-FR" sz="1900"/>
              <a:t> groupe Coréen DONGWON</a:t>
            </a:r>
          </a:p>
          <a:p>
            <a:pPr lvl="0">
              <a:lnSpc>
                <a:spcPct val="100000"/>
              </a:lnSpc>
            </a:pPr>
            <a:endParaRPr lang="fr-FR" sz="19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23">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513C873-166B-F4BA-58BD-92A41EC6B18D}"/>
              </a:ext>
            </a:extLst>
          </p:cNvPr>
          <p:cNvSpPr txBox="1">
            <a:spLocks noGrp="1"/>
          </p:cNvSpPr>
          <p:nvPr>
            <p:ph type="title"/>
          </p:nvPr>
        </p:nvSpPr>
        <p:spPr/>
        <p:txBody>
          <a:bodyPr anchorCtr="1"/>
          <a:lstStyle/>
          <a:p>
            <a:pPr lvl="0" algn="ctr"/>
            <a:r>
              <a:rPr lang="fr-FR" b="1"/>
              <a:t>Jurisprudence Clé et Exemples</a:t>
            </a:r>
            <a:r>
              <a:rPr lang="fr-FR"/>
              <a:t/>
            </a:r>
            <a:br>
              <a:rPr lang="fr-FR"/>
            </a:br>
            <a:endParaRPr lang="fr-FR"/>
          </a:p>
        </p:txBody>
      </p:sp>
      <p:sp>
        <p:nvSpPr>
          <p:cNvPr id="3" name="Espace réservé du contenu 2">
            <a:extLst>
              <a:ext uri="{FF2B5EF4-FFF2-40B4-BE49-F238E27FC236}">
                <a16:creationId xmlns:a16="http://schemas.microsoft.com/office/drawing/2014/main" id="{5D97676F-A517-A28E-C5EA-108BA00F3987}"/>
              </a:ext>
            </a:extLst>
          </p:cNvPr>
          <p:cNvSpPr txBox="1">
            <a:spLocks noGrp="1"/>
          </p:cNvSpPr>
          <p:nvPr>
            <p:ph idx="1"/>
          </p:nvPr>
        </p:nvSpPr>
        <p:spPr>
          <a:xfrm>
            <a:off x="1141408" y="2249488"/>
            <a:ext cx="9905996" cy="4249920"/>
          </a:xfrm>
        </p:spPr>
        <p:txBody>
          <a:bodyPr/>
          <a:lstStyle/>
          <a:p>
            <a:pPr lvl="0" algn="ctr">
              <a:lnSpc>
                <a:spcPct val="100000"/>
              </a:lnSpc>
            </a:pPr>
            <a:r>
              <a:rPr lang="fr-FR" sz="1400" b="1"/>
              <a:t>Preuve de la Cessation des Paiements :</a:t>
            </a:r>
            <a:endParaRPr lang="fr-FR" sz="1400"/>
          </a:p>
          <a:p>
            <a:pPr lvl="1" algn="ctr">
              <a:lnSpc>
                <a:spcPct val="100000"/>
              </a:lnSpc>
            </a:pPr>
            <a:r>
              <a:rPr lang="fr-FR" sz="1400"/>
              <a:t>La jurisprudence insiste sur la nécessité de constater des poursuites effectives des créanciers (commandements de payer, assignations en paiement, saisies) et la défaillance du débiteur à y répondre pour caractériser la cessation des paiements.</a:t>
            </a:r>
          </a:p>
          <a:p>
            <a:pPr lvl="1" algn="ctr">
              <a:lnSpc>
                <a:spcPct val="100000"/>
              </a:lnSpc>
            </a:pPr>
            <a:r>
              <a:rPr lang="fr-FR" sz="1400"/>
              <a:t>Le simple manque de trésorerie, non suivi de relances ou de tentatives de recouvrement par les créanciers, ne suffit pas toujours si les créanciers ne manifestent pas une volonté ferme de recouvrer leurs créances.</a:t>
            </a:r>
          </a:p>
          <a:p>
            <a:pPr lvl="0" algn="ctr">
              <a:lnSpc>
                <a:spcPct val="100000"/>
              </a:lnSpc>
            </a:pPr>
            <a:r>
              <a:rPr lang="fr-FR" sz="1400" b="1"/>
              <a:t>Choix des Procédures Curatives (Liquidation) :</a:t>
            </a:r>
            <a:endParaRPr lang="fr-FR" sz="1400"/>
          </a:p>
          <a:p>
            <a:pPr lvl="1" algn="ctr">
              <a:lnSpc>
                <a:spcPct val="100000"/>
              </a:lnSpc>
            </a:pPr>
            <a:r>
              <a:rPr lang="fr-FR" sz="1400" b="1"/>
              <a:t>Exemple : Arrêt CCJA du 06 juin 2011</a:t>
            </a:r>
            <a:endParaRPr lang="fr-FR" sz="1400"/>
          </a:p>
          <a:p>
            <a:pPr lvl="1" algn="ctr">
              <a:lnSpc>
                <a:spcPct val="100000"/>
              </a:lnSpc>
            </a:pPr>
            <a:r>
              <a:rPr lang="fr-FR" sz="1400"/>
              <a:t>La Cour Commune de Justice et d'Arbitrage (CCJA) a prononcé la liquidation après avoir constaté que le plan de restructuration proposé par le débiteur était manifestement voué à l'échec.</a:t>
            </a:r>
          </a:p>
          <a:p>
            <a:pPr lvl="1" algn="ctr">
              <a:lnSpc>
                <a:spcPct val="100000"/>
              </a:lnSpc>
            </a:pPr>
            <a:r>
              <a:rPr lang="fr-FR" sz="1400"/>
              <a:t>Les raisons invoquées étaient souvent le manque de financement adéquat, l'absence de perspectives économiques concrètes, ou le manque de crédibilité des dirigeants.</a:t>
            </a:r>
          </a:p>
          <a:p>
            <a:pPr lvl="1" algn="ctr">
              <a:lnSpc>
                <a:spcPct val="100000"/>
              </a:lnSpc>
            </a:pPr>
            <a:r>
              <a:rPr lang="fr-FR" sz="1400"/>
              <a:t>Cet arrêt illustre la rigueur de l'appréciation judiciaire face à des propositions non crédibles ou des situations irrémédiablement compromises.</a:t>
            </a:r>
          </a:p>
          <a:p>
            <a:pPr lvl="1" algn="ctr">
              <a:lnSpc>
                <a:spcPct val="100000"/>
              </a:lnSpc>
            </a:pPr>
            <a:r>
              <a:rPr lang="fr-FR" sz="1400"/>
              <a:t>Par un arrêt en date du 06 juin 2011 (Arrêt n° 22, Affaire : LA COMPAGNIE COTONNIÈRE IVOIRIENNE c/ T et G), la CCJA a prononcé la liquidation des biens après avoir constaté que le plan de restructuration proposé par le débiteur était irréalisable.</a:t>
            </a:r>
          </a:p>
          <a:p>
            <a:pPr lvl="0">
              <a:lnSpc>
                <a:spcPct val="100000"/>
              </a:lnSpc>
            </a:pPr>
            <a:endParaRPr lang="fr-FR" sz="13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5C9BC4-6737-88C6-3491-B2AFF5E3E1EA}"/>
              </a:ext>
            </a:extLst>
          </p:cNvPr>
          <p:cNvSpPr txBox="1">
            <a:spLocks noGrp="1"/>
          </p:cNvSpPr>
          <p:nvPr>
            <p:ph type="title"/>
          </p:nvPr>
        </p:nvSpPr>
        <p:spPr/>
        <p:txBody>
          <a:bodyPr anchorCtr="1"/>
          <a:lstStyle/>
          <a:p>
            <a:pPr lvl="0" algn="ctr"/>
            <a:r>
              <a:rPr lang="fr-FR" b="1"/>
              <a:t>Introduction - Contexte des Entreprises </a:t>
            </a:r>
            <a:r>
              <a:rPr lang="fr-FR"/>
              <a:t/>
            </a:r>
            <a:br>
              <a:rPr lang="fr-FR"/>
            </a:br>
            <a:endParaRPr lang="fr-FR"/>
          </a:p>
        </p:txBody>
      </p:sp>
      <p:sp>
        <p:nvSpPr>
          <p:cNvPr id="3" name="Espace réservé du contenu 2">
            <a:extLst>
              <a:ext uri="{FF2B5EF4-FFF2-40B4-BE49-F238E27FC236}">
                <a16:creationId xmlns:a16="http://schemas.microsoft.com/office/drawing/2014/main" id="{1CF409A1-78E7-8743-9B0A-7DAD12A90508}"/>
              </a:ext>
            </a:extLst>
          </p:cNvPr>
          <p:cNvSpPr txBox="1">
            <a:spLocks noGrp="1"/>
          </p:cNvSpPr>
          <p:nvPr>
            <p:ph idx="1"/>
          </p:nvPr>
        </p:nvSpPr>
        <p:spPr/>
        <p:txBody>
          <a:bodyPr/>
          <a:lstStyle/>
          <a:p>
            <a:pPr lvl="0" algn="ctr">
              <a:lnSpc>
                <a:spcPct val="100000"/>
              </a:lnSpc>
            </a:pPr>
            <a:r>
              <a:rPr lang="fr-FR" sz="1700" b="1"/>
              <a:t>Entreprises : entités vivantes, cycles de vie.</a:t>
            </a:r>
            <a:r>
              <a:rPr lang="fr-FR" sz="1700"/>
              <a:t> Elles connaissent des phases de croissance et de déclin.</a:t>
            </a:r>
          </a:p>
          <a:p>
            <a:pPr lvl="0" algn="ctr">
              <a:lnSpc>
                <a:spcPct val="100000"/>
              </a:lnSpc>
            </a:pPr>
            <a:r>
              <a:rPr lang="fr-FR" sz="1700" b="1"/>
              <a:t>Vulnérabilité : pathologies internes et externes.</a:t>
            </a:r>
            <a:r>
              <a:rPr lang="fr-FR" sz="1700"/>
              <a:t> Elles peuvent faire face à des difficultés de gestion, des chocs économiques ou des changements réglementaires.</a:t>
            </a:r>
          </a:p>
          <a:p>
            <a:pPr lvl="0" algn="ctr">
              <a:lnSpc>
                <a:spcPct val="100000"/>
              </a:lnSpc>
            </a:pPr>
            <a:r>
              <a:rPr lang="fr-FR" sz="1700" b="1"/>
              <a:t>Nécessité : régulation législative constante.</a:t>
            </a:r>
            <a:r>
              <a:rPr lang="fr-FR" sz="1700"/>
              <a:t> Le droit des entreprises en difficulté vise à sauvegarder les intérêts et la stabilité économique.</a:t>
            </a:r>
          </a:p>
          <a:p>
            <a:pPr lvl="0" algn="ctr">
              <a:lnSpc>
                <a:spcPct val="100000"/>
              </a:lnSpc>
            </a:pPr>
            <a:r>
              <a:rPr lang="fr-FR" sz="1700" b="1"/>
              <a:t>Fonction concurrentielle de l’Acte Uniforme :</a:t>
            </a:r>
            <a:r>
              <a:rPr lang="fr-FR" sz="1700"/>
              <a:t> un des buts de l’OHADA, de l’UEMOA et la SEMAC est d’instaurer un cadre juridique harmonisé et fiable. À cet effet, en définissant les règles claires pour les difficultés des entreprises, le droit des procédures collectives favorise une concurrence saine tout en protégeant les entreprises viables et en écartant les défaillants. Cela renforce la confiance des investisseurs et attire les capitaux.</a:t>
            </a:r>
          </a:p>
          <a:p>
            <a:pPr lvl="0">
              <a:lnSpc>
                <a:spcPct val="100000"/>
              </a:lnSpc>
            </a:pPr>
            <a:endParaRPr lang="fr-FR" sz="17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C482B54-8A4D-B151-67DF-48A7929FA9F9}"/>
              </a:ext>
            </a:extLst>
          </p:cNvPr>
          <p:cNvSpPr txBox="1">
            <a:spLocks noGrp="1"/>
          </p:cNvSpPr>
          <p:nvPr>
            <p:ph type="title"/>
          </p:nvPr>
        </p:nvSpPr>
        <p:spPr/>
        <p:txBody>
          <a:bodyPr anchorCtr="1"/>
          <a:lstStyle/>
          <a:p>
            <a:pPr lvl="0" algn="ctr"/>
            <a:r>
              <a:rPr lang="fr-FR" b="1"/>
              <a:t>Prévention et Procédures d'Alerte</a:t>
            </a:r>
            <a:r>
              <a:rPr lang="fr-FR"/>
              <a:t/>
            </a:r>
            <a:br>
              <a:rPr lang="fr-FR"/>
            </a:br>
            <a:endParaRPr lang="fr-FR"/>
          </a:p>
        </p:txBody>
      </p:sp>
      <p:sp>
        <p:nvSpPr>
          <p:cNvPr id="3" name="Espace réservé du contenu 2">
            <a:extLst>
              <a:ext uri="{FF2B5EF4-FFF2-40B4-BE49-F238E27FC236}">
                <a16:creationId xmlns:a16="http://schemas.microsoft.com/office/drawing/2014/main" id="{4737162C-4ACE-71E6-F57E-26BDF781EA4B}"/>
              </a:ext>
            </a:extLst>
          </p:cNvPr>
          <p:cNvSpPr txBox="1">
            <a:spLocks noGrp="1"/>
          </p:cNvSpPr>
          <p:nvPr>
            <p:ph idx="1"/>
          </p:nvPr>
        </p:nvSpPr>
        <p:spPr/>
        <p:txBody>
          <a:bodyPr/>
          <a:lstStyle/>
          <a:p>
            <a:pPr lvl="0" algn="ctr">
              <a:lnSpc>
                <a:spcPct val="110000"/>
              </a:lnSpc>
            </a:pPr>
            <a:r>
              <a:rPr lang="fr-FR" b="1"/>
              <a:t>Procédures d'alerte (interne/externe) :</a:t>
            </a:r>
            <a:endParaRPr lang="fr-FR"/>
          </a:p>
          <a:p>
            <a:pPr lvl="1" algn="ctr">
              <a:lnSpc>
                <a:spcPct val="110000"/>
              </a:lnSpc>
            </a:pPr>
            <a:r>
              <a:rPr lang="fr-FR" b="1"/>
              <a:t>Commissaire aux comptes :</a:t>
            </a:r>
            <a:r>
              <a:rPr lang="fr-FR"/>
              <a:t> A l'obligation légale de signaler les faits compromettant la continuité.</a:t>
            </a:r>
          </a:p>
          <a:p>
            <a:pPr lvl="1" algn="ctr">
              <a:lnSpc>
                <a:spcPct val="110000"/>
              </a:lnSpc>
            </a:pPr>
            <a:r>
              <a:rPr lang="fr-FR" b="1"/>
              <a:t>Associés :</a:t>
            </a:r>
            <a:r>
              <a:rPr lang="fr-FR"/>
              <a:t> disposent d'un droit de regard pour alerter la direction.</a:t>
            </a:r>
          </a:p>
          <a:p>
            <a:pPr lvl="0" algn="ctr">
              <a:lnSpc>
                <a:spcPct val="110000"/>
              </a:lnSpc>
            </a:pPr>
            <a:r>
              <a:rPr lang="fr-FR" b="1"/>
              <a:t>Objectif :</a:t>
            </a:r>
            <a:r>
              <a:rPr lang="fr-FR"/>
              <a:t> détection précoce, prévention. Viser une intervention rapide pour éviter l'aggravation.</a:t>
            </a:r>
          </a:p>
          <a:p>
            <a:pPr lvl="0" algn="ctr">
              <a:lnSpc>
                <a:spcPct val="110000"/>
              </a:lnSpc>
            </a:pPr>
            <a:r>
              <a:rPr lang="fr-FR" b="1"/>
              <a:t>Échec de prévention -&gt; procédures collectives.</a:t>
            </a:r>
            <a:r>
              <a:rPr lang="fr-FR"/>
              <a:t> Si les mesures préventives échouent, le cadre judiciaire s'impose.</a:t>
            </a:r>
          </a:p>
          <a:p>
            <a:pPr lvl="0">
              <a:lnSpc>
                <a:spcPct val="110000"/>
              </a:lnSpc>
            </a:pPr>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ACE06A-38DD-5A46-DE7C-6084F64E0C5F}"/>
              </a:ext>
            </a:extLst>
          </p:cNvPr>
          <p:cNvSpPr txBox="1">
            <a:spLocks noGrp="1"/>
          </p:cNvSpPr>
          <p:nvPr>
            <p:ph type="title"/>
          </p:nvPr>
        </p:nvSpPr>
        <p:spPr/>
        <p:txBody>
          <a:bodyPr anchorCtr="1"/>
          <a:lstStyle/>
          <a:p>
            <a:pPr lvl="0" algn="ctr"/>
            <a:r>
              <a:rPr lang="fr-FR" b="1"/>
              <a:t>Conditions d'Ouverture des Procédures Collectives</a:t>
            </a:r>
            <a:endParaRPr lang="fr-FR"/>
          </a:p>
        </p:txBody>
      </p:sp>
      <p:sp>
        <p:nvSpPr>
          <p:cNvPr id="3" name="Espace réservé du contenu 2">
            <a:extLst>
              <a:ext uri="{FF2B5EF4-FFF2-40B4-BE49-F238E27FC236}">
                <a16:creationId xmlns:a16="http://schemas.microsoft.com/office/drawing/2014/main" id="{99FC47C3-219A-3959-6086-E9FDA01EAA8D}"/>
              </a:ext>
            </a:extLst>
          </p:cNvPr>
          <p:cNvSpPr txBox="1">
            <a:spLocks noGrp="1"/>
          </p:cNvSpPr>
          <p:nvPr>
            <p:ph idx="1"/>
          </p:nvPr>
        </p:nvSpPr>
        <p:spPr/>
        <p:txBody>
          <a:bodyPr/>
          <a:lstStyle/>
          <a:p>
            <a:pPr lvl="0" algn="ctr"/>
            <a:r>
              <a:rPr lang="fr-FR" b="1"/>
              <a:t>Forme : Décision juridictionnelle.</a:t>
            </a:r>
            <a:r>
              <a:rPr lang="fr-FR"/>
              <a:t> Seul un jugement du tribunal compétent peut ouvrir une procédure.</a:t>
            </a:r>
          </a:p>
          <a:p>
            <a:pPr lvl="0" algn="ctr"/>
            <a:r>
              <a:rPr lang="fr-FR" b="1"/>
              <a:t>Fond : Qualité du débiteur &amp; situation financière.</a:t>
            </a:r>
            <a:r>
              <a:rPr lang="fr-FR"/>
              <a:t> La nature de l'entreprise et son état financier sont déterminants.</a:t>
            </a:r>
          </a:p>
          <a:p>
            <a:pPr lvl="0" algn="ctr"/>
            <a:r>
              <a:rPr lang="fr-FR" b="1"/>
              <a:t>Cœur : La cessation des paiements (condition sine qua non).</a:t>
            </a:r>
            <a:r>
              <a:rPr lang="fr-FR"/>
              <a:t> C'est le critère financier essentiel pour les procédures curatives.</a:t>
            </a:r>
          </a:p>
          <a:p>
            <a:pPr lvl="0"/>
            <a:endParaRPr lang="fr-F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6BF3B5D-7CB0-7655-1233-52CFFD4599D6}"/>
              </a:ext>
            </a:extLst>
          </p:cNvPr>
          <p:cNvSpPr txBox="1">
            <a:spLocks noGrp="1"/>
          </p:cNvSpPr>
          <p:nvPr>
            <p:ph type="title"/>
          </p:nvPr>
        </p:nvSpPr>
        <p:spPr/>
        <p:txBody>
          <a:bodyPr anchorCtr="1"/>
          <a:lstStyle/>
          <a:p>
            <a:pPr lvl="0" algn="ctr"/>
            <a:r>
              <a:rPr lang="fr-FR" b="1"/>
              <a:t>Évolution de la Définition : AUPC 1998</a:t>
            </a:r>
            <a:r>
              <a:rPr lang="fr-FR"/>
              <a:t/>
            </a:r>
            <a:br>
              <a:rPr lang="fr-FR"/>
            </a:br>
            <a:endParaRPr lang="fr-FR"/>
          </a:p>
        </p:txBody>
      </p:sp>
      <p:sp>
        <p:nvSpPr>
          <p:cNvPr id="3" name="Espace réservé du contenu 2">
            <a:extLst>
              <a:ext uri="{FF2B5EF4-FFF2-40B4-BE49-F238E27FC236}">
                <a16:creationId xmlns:a16="http://schemas.microsoft.com/office/drawing/2014/main" id="{5B2C0972-A43B-726E-4783-55E78A6D2AA6}"/>
              </a:ext>
            </a:extLst>
          </p:cNvPr>
          <p:cNvSpPr txBox="1">
            <a:spLocks noGrp="1"/>
          </p:cNvSpPr>
          <p:nvPr>
            <p:ph idx="1"/>
          </p:nvPr>
        </p:nvSpPr>
        <p:spPr/>
        <p:txBody>
          <a:bodyPr/>
          <a:lstStyle/>
          <a:p>
            <a:pPr lvl="0" algn="ctr"/>
            <a:r>
              <a:rPr lang="fr-FR" b="1" dirty="0"/>
              <a:t>Article 25 AUPC (1998) :</a:t>
            </a:r>
            <a:r>
              <a:rPr lang="fr-FR" dirty="0"/>
              <a:t> </a:t>
            </a:r>
            <a:r>
              <a:rPr lang="fr-FR" i="1" dirty="0"/>
              <a:t>"Impossibilité de faire face au passif exigible avec l'actif disponible."</a:t>
            </a:r>
            <a:endParaRPr lang="fr-FR" dirty="0"/>
          </a:p>
          <a:p>
            <a:pPr lvl="0" algn="ctr"/>
            <a:r>
              <a:rPr lang="fr-FR" b="1" dirty="0"/>
              <a:t>Vision statique, déséquilibre instantané.</a:t>
            </a:r>
            <a:r>
              <a:rPr lang="fr-FR" dirty="0"/>
              <a:t> L'appréciation était une simple comparaison arithmétique</a:t>
            </a:r>
            <a:r>
              <a:rPr lang="fr-FR" dirty="0" smtClean="0"/>
              <a:t>.</a:t>
            </a:r>
          </a:p>
          <a:p>
            <a:pPr lvl="0" algn="ctr"/>
            <a:endParaRPr lang="fr-FR" dirty="0" smtClean="0"/>
          </a:p>
          <a:p>
            <a:pPr marL="0" lvl="0" indent="0" algn="ctr">
              <a:buNone/>
            </a:pPr>
            <a:endParaRPr lang="fr-FR" dirty="0"/>
          </a:p>
          <a:p>
            <a:pPr lvl="0"/>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404791-DD19-944C-FA4D-9DB504E0AEC7}"/>
              </a:ext>
            </a:extLst>
          </p:cNvPr>
          <p:cNvSpPr txBox="1">
            <a:spLocks noGrp="1"/>
          </p:cNvSpPr>
          <p:nvPr>
            <p:ph type="title"/>
          </p:nvPr>
        </p:nvSpPr>
        <p:spPr/>
        <p:txBody>
          <a:bodyPr anchorCtr="1"/>
          <a:lstStyle/>
          <a:p>
            <a:pPr lvl="0" algn="ctr"/>
            <a:r>
              <a:rPr lang="fr-FR" sz="3200" b="1"/>
              <a:t>Évolution de la Définition : AUPC 2015 (La Réforme Clé)</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89333ACB-AB0F-3B9C-387D-A2A0778367FC}"/>
              </a:ext>
            </a:extLst>
          </p:cNvPr>
          <p:cNvSpPr txBox="1">
            <a:spLocks noGrp="1"/>
          </p:cNvSpPr>
          <p:nvPr>
            <p:ph idx="1"/>
          </p:nvPr>
        </p:nvSpPr>
        <p:spPr/>
        <p:txBody>
          <a:bodyPr/>
          <a:lstStyle/>
          <a:p>
            <a:pPr lvl="0" algn="ctr"/>
            <a:r>
              <a:rPr lang="fr-FR" b="1"/>
              <a:t>Article 25 AUPC (2015) :</a:t>
            </a:r>
            <a:r>
              <a:rPr lang="fr-FR"/>
              <a:t> Ajout de l'exclusion des </a:t>
            </a:r>
            <a:r>
              <a:rPr lang="fr-FR" i="1"/>
              <a:t>"réserves de crédit ou délais de paiement."</a:t>
            </a:r>
            <a:endParaRPr lang="fr-FR"/>
          </a:p>
          <a:p>
            <a:pPr lvl="0" algn="ctr"/>
            <a:r>
              <a:rPr lang="fr-FR" b="1"/>
              <a:t>Introduction d'une dimension dynamique et prospective.</a:t>
            </a:r>
            <a:r>
              <a:rPr lang="fr-FR"/>
              <a:t> Le juge doit considérer les capacités de l'entreprise à se financer ou à obtenir des délais.</a:t>
            </a:r>
          </a:p>
          <a:p>
            <a:pPr lvl="0" algn="ctr"/>
            <a:r>
              <a:rPr lang="fr-FR" b="1"/>
              <a:t>Favorise solutions amiables, évite ouvertures prématurées.</a:t>
            </a:r>
            <a:r>
              <a:rPr lang="fr-FR"/>
              <a:t> Une approche plus pragmatique du droit.</a:t>
            </a:r>
          </a:p>
          <a:p>
            <a:pPr lvl="0"/>
            <a:endParaRPr lang="fr-F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1CFA43-E5C4-2AB9-ED20-B385EC3B121C}"/>
              </a:ext>
            </a:extLst>
          </p:cNvPr>
          <p:cNvSpPr txBox="1">
            <a:spLocks noGrp="1"/>
          </p:cNvSpPr>
          <p:nvPr>
            <p:ph type="title"/>
          </p:nvPr>
        </p:nvSpPr>
        <p:spPr/>
        <p:txBody>
          <a:bodyPr anchorCtr="1"/>
          <a:lstStyle/>
          <a:p>
            <a:pPr lvl="0" algn="ctr"/>
            <a:r>
              <a:rPr lang="fr-FR" sz="3200" b="1"/>
              <a:t>Évolution : Définitions Spécifiques (Secteur Financier)</a:t>
            </a:r>
            <a:r>
              <a:rPr lang="fr-FR" sz="3200"/>
              <a:t/>
            </a:r>
            <a:br>
              <a:rPr lang="fr-FR" sz="3200"/>
            </a:br>
            <a:endParaRPr lang="fr-FR" sz="3200"/>
          </a:p>
        </p:txBody>
      </p:sp>
      <p:sp>
        <p:nvSpPr>
          <p:cNvPr id="3" name="Espace réservé du contenu 2">
            <a:extLst>
              <a:ext uri="{FF2B5EF4-FFF2-40B4-BE49-F238E27FC236}">
                <a16:creationId xmlns:a16="http://schemas.microsoft.com/office/drawing/2014/main" id="{D855E525-3BCE-BDF7-481D-4337E4B31791}"/>
              </a:ext>
            </a:extLst>
          </p:cNvPr>
          <p:cNvSpPr txBox="1">
            <a:spLocks noGrp="1"/>
          </p:cNvSpPr>
          <p:nvPr>
            <p:ph idx="1"/>
          </p:nvPr>
        </p:nvSpPr>
        <p:spPr/>
        <p:txBody>
          <a:bodyPr/>
          <a:lstStyle/>
          <a:p>
            <a:pPr lvl="0" algn="ctr"/>
            <a:r>
              <a:rPr lang="fr-FR" b="1"/>
              <a:t>Lois bancaires (2008) et SFD (2008, modifiée 2019).</a:t>
            </a:r>
            <a:r>
              <a:rPr lang="fr-FR"/>
              <a:t> Des définitions spécifiques pour ces acteurs.</a:t>
            </a:r>
          </a:p>
          <a:p>
            <a:pPr lvl="0" algn="ctr"/>
            <a:r>
              <a:rPr lang="fr-FR" b="1"/>
              <a:t>Établissements incapables d'assurer paiements (immédiatement ou à terme rapproché).</a:t>
            </a:r>
            <a:r>
              <a:rPr lang="fr-FR"/>
              <a:t> La liquidité à très court terme est vitale.</a:t>
            </a:r>
          </a:p>
          <a:p>
            <a:pPr lvl="0" algn="ctr"/>
            <a:r>
              <a:rPr lang="fr-FR" b="1"/>
              <a:t>Adaptation cruciale :</a:t>
            </a:r>
            <a:r>
              <a:rPr lang="fr-FR"/>
              <a:t> répercussions systémiques, confiance publique. La défaillance de ces institutions a un impact bien plus large.</a:t>
            </a:r>
          </a:p>
          <a:p>
            <a:pPr lvl="0"/>
            <a:endParaRPr lang="fr-F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DF926CE-C84C-C405-AF5A-9E206C2C482D}"/>
              </a:ext>
            </a:extLst>
          </p:cNvPr>
          <p:cNvSpPr txBox="1">
            <a:spLocks noGrp="1"/>
          </p:cNvSpPr>
          <p:nvPr>
            <p:ph type="title"/>
          </p:nvPr>
        </p:nvSpPr>
        <p:spPr/>
        <p:txBody>
          <a:bodyPr anchorCtr="1"/>
          <a:lstStyle/>
          <a:p>
            <a:pPr lvl="0" algn="ctr"/>
            <a:r>
              <a:rPr lang="fr-FR" b="1"/>
              <a:t>NOTION DE Passif Exigible</a:t>
            </a:r>
            <a:endParaRPr lang="fr-FR"/>
          </a:p>
        </p:txBody>
      </p:sp>
      <p:sp>
        <p:nvSpPr>
          <p:cNvPr id="3" name="Espace réservé du contenu 2">
            <a:extLst>
              <a:ext uri="{FF2B5EF4-FFF2-40B4-BE49-F238E27FC236}">
                <a16:creationId xmlns:a16="http://schemas.microsoft.com/office/drawing/2014/main" id="{317BFBE6-29EA-B6DD-A950-E1F8DAB74D96}"/>
              </a:ext>
            </a:extLst>
          </p:cNvPr>
          <p:cNvSpPr txBox="1">
            <a:spLocks noGrp="1"/>
          </p:cNvSpPr>
          <p:nvPr>
            <p:ph idx="1"/>
          </p:nvPr>
        </p:nvSpPr>
        <p:spPr/>
        <p:txBody>
          <a:bodyPr/>
          <a:lstStyle/>
          <a:p>
            <a:pPr lvl="0" algn="ctr"/>
            <a:r>
              <a:rPr lang="fr-FR" b="1"/>
              <a:t>Définition : Ensemble des dettes échues.</a:t>
            </a:r>
            <a:r>
              <a:rPr lang="fr-FR"/>
              <a:t> Toutes les obligations financières dont le terme est arrivé.</a:t>
            </a:r>
          </a:p>
          <a:p>
            <a:pPr lvl="0" algn="ctr"/>
            <a:r>
              <a:rPr lang="fr-FR" b="1"/>
              <a:t>Les créanciers peuvent réclamer paiement immédiat.</a:t>
            </a:r>
            <a:r>
              <a:rPr lang="fr-FR"/>
              <a:t> La dette doit être liquide, certaine et exigible.</a:t>
            </a:r>
          </a:p>
          <a:p>
            <a:pPr lvl="0" algn="ctr"/>
            <a:r>
              <a:rPr lang="fr-FR"/>
              <a:t>C'est le </a:t>
            </a:r>
            <a:r>
              <a:rPr lang="fr-FR" b="1"/>
              <a:t>"passif échu"</a:t>
            </a:r>
            <a:r>
              <a:rPr lang="fr-FR"/>
              <a:t>. Distinct du passif total de l'entreprise.</a:t>
            </a:r>
          </a:p>
          <a:p>
            <a:pPr lvl="0"/>
            <a:endParaRPr lang="fr-FR"/>
          </a:p>
        </p:txBody>
      </p:sp>
    </p:spTree>
  </p:cSld>
  <p:clrMapOvr>
    <a:masterClrMapping/>
  </p:clrMapOvr>
</p:sld>
</file>

<file path=ppt/theme/theme1.xml><?xml version="1.0" encoding="utf-8"?>
<a:theme xmlns:a="http://schemas.openxmlformats.org/drawingml/2006/main" name="Circu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TM04033919%5b%5bfn=Circuit%5d%5d</Template>
  <TotalTime>39</TotalTime>
  <Words>2660</Words>
  <Application>Microsoft Office PowerPoint</Application>
  <PresentationFormat>Grand écran</PresentationFormat>
  <Paragraphs>152</Paragraphs>
  <Slides>23</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23</vt:i4>
      </vt:variant>
    </vt:vector>
  </HeadingPairs>
  <TitlesOfParts>
    <vt:vector size="28" baseType="lpstr">
      <vt:lpstr>Arial</vt:lpstr>
      <vt:lpstr>Calibri</vt:lpstr>
      <vt:lpstr>Trebuchet MS</vt:lpstr>
      <vt:lpstr>Tw Cen MT</vt:lpstr>
      <vt:lpstr>Circuit</vt:lpstr>
      <vt:lpstr>LA CESSATION DES PAIEMENTS </vt:lpstr>
      <vt:lpstr>DÉFINITION ET ENJEUX </vt:lpstr>
      <vt:lpstr>Introduction - Contexte des Entreprises  </vt:lpstr>
      <vt:lpstr>Prévention et Procédures d'Alerte </vt:lpstr>
      <vt:lpstr>Conditions d'Ouverture des Procédures Collectives</vt:lpstr>
      <vt:lpstr>Évolution de la Définition : AUPC 1998 </vt:lpstr>
      <vt:lpstr>Évolution de la Définition : AUPC 2015 (La Réforme Clé) </vt:lpstr>
      <vt:lpstr>Évolution : Définitions Spécifiques (Secteur Financier) </vt:lpstr>
      <vt:lpstr>NOTION DE Passif Exigible</vt:lpstr>
      <vt:lpstr>Passif Exigible (Suite)</vt:lpstr>
      <vt:lpstr>NOTION d'Actif Disponible </vt:lpstr>
      <vt:lpstr>L’Impossibilité de Faire Face </vt:lpstr>
      <vt:lpstr>L'Arrêt Effectif du Service de Caisse </vt:lpstr>
      <vt:lpstr>Cessation des Paiements N’EST PAS L’Insolvabilité </vt:lpstr>
      <vt:lpstr>Cessation des Paiements N’EST PAS LA Déconfiture </vt:lpstr>
      <vt:lpstr>La Preuve de la Cessation des Paiements </vt:lpstr>
      <vt:lpstr>Enjeux : Critère DE Distinction ENTRE Procédures PREVENTIVES et Curatives  </vt:lpstr>
      <vt:lpstr>Enjeux : Impact sur les Procédures Préventives </vt:lpstr>
      <vt:lpstr>Enjeux : CRITERE DE Choix ENTRE Les Procédures Curatives </vt:lpstr>
      <vt:lpstr>SUITE</vt:lpstr>
      <vt:lpstr>ENJEUX : LA Période Suspecte et les Inopposabilités </vt:lpstr>
      <vt:lpstr> Conclusion </vt:lpstr>
      <vt:lpstr>Jurisprudence Clé et Exemples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CESSATION DES PAIEMENTS </dc:title>
  <dc:creator>user</dc:creator>
  <cp:lastModifiedBy>user</cp:lastModifiedBy>
  <cp:revision>2</cp:revision>
  <dcterms:created xsi:type="dcterms:W3CDTF">2025-07-31T19:26:39Z</dcterms:created>
  <dcterms:modified xsi:type="dcterms:W3CDTF">2025-08-01T09:34:28Z</dcterms:modified>
</cp:coreProperties>
</file>