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media/image6.jpg" ContentType="image/jpg"/>
  <Override PartName="/ppt/media/image7.jpg" ContentType="image/jpg"/>
  <Override PartName="/ppt/notesSlides/notesSlide2.xml" ContentType="application/vnd.openxmlformats-officedocument.presentationml.notesSlide+xml"/>
  <Override PartName="/ppt/media/image8.jpg" ContentType="image/jpg"/>
  <Override PartName="/ppt/media/image9.jpg" ContentType="image/jpg"/>
  <Override PartName="/ppt/notesSlides/notesSlide3.xml" ContentType="application/vnd.openxmlformats-officedocument.presentationml.notesSlide+xml"/>
  <Override PartName="/ppt/media/image10.jpg" ContentType="image/jpg"/>
  <Override PartName="/ppt/media/image11.jpg" ContentType="image/jpg"/>
  <Override PartName="/ppt/notesSlides/notesSlide4.xml" ContentType="application/vnd.openxmlformats-officedocument.presentationml.notesSlide+xml"/>
  <Override PartName="/ppt/media/image12.jpg" ContentType="image/jpg"/>
  <Override PartName="/ppt/media/image13.jpg" ContentType="image/jpg"/>
  <Override PartName="/ppt/notesSlides/notesSlide5.xml" ContentType="application/vnd.openxmlformats-officedocument.presentationml.notesSlide+xml"/>
  <Override PartName="/ppt/media/image14.jpg" ContentType="image/jpg"/>
  <Override PartName="/ppt/media/image15.jpg" ContentType="image/jpg"/>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3"/>
  </p:notesMasterIdLst>
  <p:sldIdLst>
    <p:sldId id="256" r:id="rId2"/>
    <p:sldId id="257" r:id="rId3"/>
    <p:sldId id="258" r:id="rId4"/>
    <p:sldId id="264" r:id="rId5"/>
    <p:sldId id="267" r:id="rId6"/>
    <p:sldId id="266" r:id="rId7"/>
    <p:sldId id="268" r:id="rId8"/>
    <p:sldId id="370" r:id="rId9"/>
    <p:sldId id="269" r:id="rId10"/>
    <p:sldId id="368" r:id="rId11"/>
    <p:sldId id="288" r:id="rId12"/>
    <p:sldId id="369" r:id="rId13"/>
    <p:sldId id="270" r:id="rId14"/>
    <p:sldId id="271" r:id="rId15"/>
    <p:sldId id="360" r:id="rId16"/>
    <p:sldId id="361" r:id="rId17"/>
    <p:sldId id="362" r:id="rId18"/>
    <p:sldId id="363" r:id="rId19"/>
    <p:sldId id="365" r:id="rId20"/>
    <p:sldId id="272" r:id="rId21"/>
    <p:sldId id="265" r:id="rId22"/>
    <p:sldId id="364" r:id="rId23"/>
    <p:sldId id="366" r:id="rId24"/>
    <p:sldId id="371" r:id="rId25"/>
    <p:sldId id="367" r:id="rId26"/>
    <p:sldId id="259" r:id="rId27"/>
    <p:sldId id="260" r:id="rId28"/>
    <p:sldId id="356" r:id="rId29"/>
    <p:sldId id="359" r:id="rId30"/>
    <p:sldId id="262" r:id="rId31"/>
    <p:sldId id="263" r:id="rId3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532B155-5851-4370-A00A-B7239162FF4F}" v="138" dt="2025-07-29T15:42:51.15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88" autoAdjust="0"/>
    <p:restoredTop sz="94660"/>
  </p:normalViewPr>
  <p:slideViewPr>
    <p:cSldViewPr snapToGrid="0" snapToObjects="1">
      <p:cViewPr varScale="1">
        <p:scale>
          <a:sx n="57" d="100"/>
          <a:sy n="57" d="100"/>
        </p:scale>
        <p:origin x="1776" y="28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microsoft.com/office/2015/10/relationships/revisionInfo" Target="revisionInfo.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wa Dieye" userId="768a9d179eef590e" providerId="LiveId" clId="{0532B155-5851-4370-A00A-B7239162FF4F}"/>
    <pc:docChg chg="undo custSel addSld delSld modSld">
      <pc:chgData name="Awa Dieye" userId="768a9d179eef590e" providerId="LiveId" clId="{0532B155-5851-4370-A00A-B7239162FF4F}" dt="2025-07-29T15:42:51.155" v="1798" actId="20577"/>
      <pc:docMkLst>
        <pc:docMk/>
      </pc:docMkLst>
      <pc:sldChg chg="addSp delSp modSp mod setBg addAnim">
        <pc:chgData name="Awa Dieye" userId="768a9d179eef590e" providerId="LiveId" clId="{0532B155-5851-4370-A00A-B7239162FF4F}" dt="2025-07-27T20:37:36.691" v="1117" actId="20577"/>
        <pc:sldMkLst>
          <pc:docMk/>
          <pc:sldMk cId="0" sldId="256"/>
        </pc:sldMkLst>
        <pc:spChg chg="mod">
          <ac:chgData name="Awa Dieye" userId="768a9d179eef590e" providerId="LiveId" clId="{0532B155-5851-4370-A00A-B7239162FF4F}" dt="2025-07-27T14:33:34.041" v="734" actId="27636"/>
          <ac:spMkLst>
            <pc:docMk/>
            <pc:sldMk cId="0" sldId="256"/>
            <ac:spMk id="2" creationId="{00000000-0000-0000-0000-000000000000}"/>
          </ac:spMkLst>
        </pc:spChg>
        <pc:spChg chg="mod">
          <ac:chgData name="Awa Dieye" userId="768a9d179eef590e" providerId="LiveId" clId="{0532B155-5851-4370-A00A-B7239162FF4F}" dt="2025-07-27T20:37:36.691" v="1117" actId="20577"/>
          <ac:spMkLst>
            <pc:docMk/>
            <pc:sldMk cId="0" sldId="256"/>
            <ac:spMk id="3" creationId="{00000000-0000-0000-0000-000000000000}"/>
          </ac:spMkLst>
        </pc:spChg>
        <pc:spChg chg="add">
          <ac:chgData name="Awa Dieye" userId="768a9d179eef590e" providerId="LiveId" clId="{0532B155-5851-4370-A00A-B7239162FF4F}" dt="2025-07-27T12:13:39.545" v="173" actId="26606"/>
          <ac:spMkLst>
            <pc:docMk/>
            <pc:sldMk cId="0" sldId="256"/>
            <ac:spMk id="8" creationId="{943CAA20-3569-4189-9E48-239A229A86CA}"/>
          </ac:spMkLst>
        </pc:spChg>
        <pc:spChg chg="add">
          <ac:chgData name="Awa Dieye" userId="768a9d179eef590e" providerId="LiveId" clId="{0532B155-5851-4370-A00A-B7239162FF4F}" dt="2025-07-27T12:13:39.545" v="173" actId="26606"/>
          <ac:spMkLst>
            <pc:docMk/>
            <pc:sldMk cId="0" sldId="256"/>
            <ac:spMk id="10" creationId="{DA542B6D-E775-4832-91DC-2D20F857813A}"/>
          </ac:spMkLst>
        </pc:spChg>
        <pc:spChg chg="add mod">
          <ac:chgData name="Awa Dieye" userId="768a9d179eef590e" providerId="LiveId" clId="{0532B155-5851-4370-A00A-B7239162FF4F}" dt="2025-07-27T14:41:51.953" v="910" actId="255"/>
          <ac:spMkLst>
            <pc:docMk/>
            <pc:sldMk cId="0" sldId="256"/>
            <ac:spMk id="15" creationId="{01F83FC6-4312-8AA8-753D-EA0DE5646C1C}"/>
          </ac:spMkLst>
        </pc:spChg>
      </pc:sldChg>
      <pc:sldChg chg="addSp delSp modSp mod setBg">
        <pc:chgData name="Awa Dieye" userId="768a9d179eef590e" providerId="LiveId" clId="{0532B155-5851-4370-A00A-B7239162FF4F}" dt="2025-07-27T12:29:37.367" v="202" actId="255"/>
        <pc:sldMkLst>
          <pc:docMk/>
          <pc:sldMk cId="0" sldId="257"/>
        </pc:sldMkLst>
        <pc:spChg chg="mod">
          <ac:chgData name="Awa Dieye" userId="768a9d179eef590e" providerId="LiveId" clId="{0532B155-5851-4370-A00A-B7239162FF4F}" dt="2025-07-27T12:14:37.022" v="195" actId="26606"/>
          <ac:spMkLst>
            <pc:docMk/>
            <pc:sldMk cId="0" sldId="257"/>
            <ac:spMk id="2" creationId="{00000000-0000-0000-0000-000000000000}"/>
          </ac:spMkLst>
        </pc:spChg>
        <pc:spChg chg="mod">
          <ac:chgData name="Awa Dieye" userId="768a9d179eef590e" providerId="LiveId" clId="{0532B155-5851-4370-A00A-B7239162FF4F}" dt="2025-07-27T12:29:37.367" v="202" actId="255"/>
          <ac:spMkLst>
            <pc:docMk/>
            <pc:sldMk cId="0" sldId="257"/>
            <ac:spMk id="3" creationId="{00000000-0000-0000-0000-000000000000}"/>
          </ac:spMkLst>
        </pc:spChg>
        <pc:spChg chg="add">
          <ac:chgData name="Awa Dieye" userId="768a9d179eef590e" providerId="LiveId" clId="{0532B155-5851-4370-A00A-B7239162FF4F}" dt="2025-07-27T12:14:37.022" v="195" actId="26606"/>
          <ac:spMkLst>
            <pc:docMk/>
            <pc:sldMk cId="0" sldId="257"/>
            <ac:spMk id="12" creationId="{100EDD19-6802-4EC3-95CE-CFFAB042CFD6}"/>
          </ac:spMkLst>
        </pc:spChg>
        <pc:spChg chg="add">
          <ac:chgData name="Awa Dieye" userId="768a9d179eef590e" providerId="LiveId" clId="{0532B155-5851-4370-A00A-B7239162FF4F}" dt="2025-07-27T12:14:37.022" v="195" actId="26606"/>
          <ac:spMkLst>
            <pc:docMk/>
            <pc:sldMk cId="0" sldId="257"/>
            <ac:spMk id="13" creationId="{DB17E863-922E-4C26-BD64-E8FD41D28661}"/>
          </ac:spMkLst>
        </pc:spChg>
      </pc:sldChg>
      <pc:sldChg chg="addSp delSp modSp mod setBg">
        <pc:chgData name="Awa Dieye" userId="768a9d179eef590e" providerId="LiveId" clId="{0532B155-5851-4370-A00A-B7239162FF4F}" dt="2025-07-27T12:29:23.495" v="201" actId="255"/>
        <pc:sldMkLst>
          <pc:docMk/>
          <pc:sldMk cId="0" sldId="258"/>
        </pc:sldMkLst>
        <pc:spChg chg="mod">
          <ac:chgData name="Awa Dieye" userId="768a9d179eef590e" providerId="LiveId" clId="{0532B155-5851-4370-A00A-B7239162FF4F}" dt="2025-07-27T12:28:50.253" v="199" actId="26606"/>
          <ac:spMkLst>
            <pc:docMk/>
            <pc:sldMk cId="0" sldId="258"/>
            <ac:spMk id="2" creationId="{00000000-0000-0000-0000-000000000000}"/>
          </ac:spMkLst>
        </pc:spChg>
        <pc:spChg chg="mod">
          <ac:chgData name="Awa Dieye" userId="768a9d179eef590e" providerId="LiveId" clId="{0532B155-5851-4370-A00A-B7239162FF4F}" dt="2025-07-27T12:29:23.495" v="201" actId="255"/>
          <ac:spMkLst>
            <pc:docMk/>
            <pc:sldMk cId="0" sldId="258"/>
            <ac:spMk id="3" creationId="{00000000-0000-0000-0000-000000000000}"/>
          </ac:spMkLst>
        </pc:spChg>
        <pc:spChg chg="add">
          <ac:chgData name="Awa Dieye" userId="768a9d179eef590e" providerId="LiveId" clId="{0532B155-5851-4370-A00A-B7239162FF4F}" dt="2025-07-27T12:28:50.253" v="199" actId="26606"/>
          <ac:spMkLst>
            <pc:docMk/>
            <pc:sldMk cId="0" sldId="258"/>
            <ac:spMk id="5" creationId="{100EDD19-6802-4EC3-95CE-CFFAB042CFD6}"/>
          </ac:spMkLst>
        </pc:spChg>
        <pc:spChg chg="add">
          <ac:chgData name="Awa Dieye" userId="768a9d179eef590e" providerId="LiveId" clId="{0532B155-5851-4370-A00A-B7239162FF4F}" dt="2025-07-27T12:28:50.253" v="199" actId="26606"/>
          <ac:spMkLst>
            <pc:docMk/>
            <pc:sldMk cId="0" sldId="258"/>
            <ac:spMk id="6" creationId="{DB17E863-922E-4C26-BD64-E8FD41D28661}"/>
          </ac:spMkLst>
        </pc:spChg>
      </pc:sldChg>
      <pc:sldChg chg="addSp modSp mod setBg">
        <pc:chgData name="Awa Dieye" userId="768a9d179eef590e" providerId="LiveId" clId="{0532B155-5851-4370-A00A-B7239162FF4F}" dt="2025-07-27T12:55:50.510" v="308" actId="255"/>
        <pc:sldMkLst>
          <pc:docMk/>
          <pc:sldMk cId="0" sldId="259"/>
        </pc:sldMkLst>
        <pc:spChg chg="mod">
          <ac:chgData name="Awa Dieye" userId="768a9d179eef590e" providerId="LiveId" clId="{0532B155-5851-4370-A00A-B7239162FF4F}" dt="2025-07-27T12:55:00.883" v="307" actId="26606"/>
          <ac:spMkLst>
            <pc:docMk/>
            <pc:sldMk cId="0" sldId="259"/>
            <ac:spMk id="2" creationId="{00000000-0000-0000-0000-000000000000}"/>
          </ac:spMkLst>
        </pc:spChg>
        <pc:spChg chg="mod">
          <ac:chgData name="Awa Dieye" userId="768a9d179eef590e" providerId="LiveId" clId="{0532B155-5851-4370-A00A-B7239162FF4F}" dt="2025-07-27T12:55:50.510" v="308" actId="255"/>
          <ac:spMkLst>
            <pc:docMk/>
            <pc:sldMk cId="0" sldId="259"/>
            <ac:spMk id="3" creationId="{00000000-0000-0000-0000-000000000000}"/>
          </ac:spMkLst>
        </pc:spChg>
        <pc:spChg chg="add">
          <ac:chgData name="Awa Dieye" userId="768a9d179eef590e" providerId="LiveId" clId="{0532B155-5851-4370-A00A-B7239162FF4F}" dt="2025-07-27T12:55:00.883" v="307" actId="26606"/>
          <ac:spMkLst>
            <pc:docMk/>
            <pc:sldMk cId="0" sldId="259"/>
            <ac:spMk id="8" creationId="{100EDD19-6802-4EC3-95CE-CFFAB042CFD6}"/>
          </ac:spMkLst>
        </pc:spChg>
        <pc:spChg chg="add">
          <ac:chgData name="Awa Dieye" userId="768a9d179eef590e" providerId="LiveId" clId="{0532B155-5851-4370-A00A-B7239162FF4F}" dt="2025-07-27T12:55:00.883" v="307" actId="26606"/>
          <ac:spMkLst>
            <pc:docMk/>
            <pc:sldMk cId="0" sldId="259"/>
            <ac:spMk id="10" creationId="{DB17E863-922E-4C26-BD64-E8FD41D28661}"/>
          </ac:spMkLst>
        </pc:spChg>
      </pc:sldChg>
      <pc:sldChg chg="addSp modSp mod setBg">
        <pc:chgData name="Awa Dieye" userId="768a9d179eef590e" providerId="LiveId" clId="{0532B155-5851-4370-A00A-B7239162FF4F}" dt="2025-07-27T12:56:43.101" v="324" actId="255"/>
        <pc:sldMkLst>
          <pc:docMk/>
          <pc:sldMk cId="0" sldId="260"/>
        </pc:sldMkLst>
        <pc:spChg chg="mod">
          <ac:chgData name="Awa Dieye" userId="768a9d179eef590e" providerId="LiveId" clId="{0532B155-5851-4370-A00A-B7239162FF4F}" dt="2025-07-27T12:56:05.579" v="309" actId="26606"/>
          <ac:spMkLst>
            <pc:docMk/>
            <pc:sldMk cId="0" sldId="260"/>
            <ac:spMk id="2" creationId="{00000000-0000-0000-0000-000000000000}"/>
          </ac:spMkLst>
        </pc:spChg>
        <pc:spChg chg="mod">
          <ac:chgData name="Awa Dieye" userId="768a9d179eef590e" providerId="LiveId" clId="{0532B155-5851-4370-A00A-B7239162FF4F}" dt="2025-07-27T12:56:43.101" v="324" actId="255"/>
          <ac:spMkLst>
            <pc:docMk/>
            <pc:sldMk cId="0" sldId="260"/>
            <ac:spMk id="3" creationId="{00000000-0000-0000-0000-000000000000}"/>
          </ac:spMkLst>
        </pc:spChg>
        <pc:spChg chg="add">
          <ac:chgData name="Awa Dieye" userId="768a9d179eef590e" providerId="LiveId" clId="{0532B155-5851-4370-A00A-B7239162FF4F}" dt="2025-07-27T12:56:05.579" v="309" actId="26606"/>
          <ac:spMkLst>
            <pc:docMk/>
            <pc:sldMk cId="0" sldId="260"/>
            <ac:spMk id="8" creationId="{100EDD19-6802-4EC3-95CE-CFFAB042CFD6}"/>
          </ac:spMkLst>
        </pc:spChg>
        <pc:spChg chg="add">
          <ac:chgData name="Awa Dieye" userId="768a9d179eef590e" providerId="LiveId" clId="{0532B155-5851-4370-A00A-B7239162FF4F}" dt="2025-07-27T12:56:05.579" v="309" actId="26606"/>
          <ac:spMkLst>
            <pc:docMk/>
            <pc:sldMk cId="0" sldId="260"/>
            <ac:spMk id="10" creationId="{DB17E863-922E-4C26-BD64-E8FD41D28661}"/>
          </ac:spMkLst>
        </pc:spChg>
      </pc:sldChg>
      <pc:sldChg chg="del">
        <pc:chgData name="Awa Dieye" userId="768a9d179eef590e" providerId="LiveId" clId="{0532B155-5851-4370-A00A-B7239162FF4F}" dt="2025-07-27T12:07:39.702" v="141" actId="2696"/>
        <pc:sldMkLst>
          <pc:docMk/>
          <pc:sldMk cId="0" sldId="261"/>
        </pc:sldMkLst>
      </pc:sldChg>
      <pc:sldChg chg="addSp modSp mod setBg">
        <pc:chgData name="Awa Dieye" userId="768a9d179eef590e" providerId="LiveId" clId="{0532B155-5851-4370-A00A-B7239162FF4F}" dt="2025-07-27T14:10:23.443" v="731" actId="20577"/>
        <pc:sldMkLst>
          <pc:docMk/>
          <pc:sldMk cId="0" sldId="262"/>
        </pc:sldMkLst>
        <pc:spChg chg="mod">
          <ac:chgData name="Awa Dieye" userId="768a9d179eef590e" providerId="LiveId" clId="{0532B155-5851-4370-A00A-B7239162FF4F}" dt="2025-07-27T14:08:19.080" v="678" actId="26606"/>
          <ac:spMkLst>
            <pc:docMk/>
            <pc:sldMk cId="0" sldId="262"/>
            <ac:spMk id="2" creationId="{00000000-0000-0000-0000-000000000000}"/>
          </ac:spMkLst>
        </pc:spChg>
        <pc:spChg chg="mod">
          <ac:chgData name="Awa Dieye" userId="768a9d179eef590e" providerId="LiveId" clId="{0532B155-5851-4370-A00A-B7239162FF4F}" dt="2025-07-27T14:10:23.443" v="731" actId="20577"/>
          <ac:spMkLst>
            <pc:docMk/>
            <pc:sldMk cId="0" sldId="262"/>
            <ac:spMk id="3" creationId="{00000000-0000-0000-0000-000000000000}"/>
          </ac:spMkLst>
        </pc:spChg>
        <pc:spChg chg="add">
          <ac:chgData name="Awa Dieye" userId="768a9d179eef590e" providerId="LiveId" clId="{0532B155-5851-4370-A00A-B7239162FF4F}" dt="2025-07-27T14:08:19.080" v="678" actId="26606"/>
          <ac:spMkLst>
            <pc:docMk/>
            <pc:sldMk cId="0" sldId="262"/>
            <ac:spMk id="8" creationId="{100EDD19-6802-4EC3-95CE-CFFAB042CFD6}"/>
          </ac:spMkLst>
        </pc:spChg>
        <pc:spChg chg="add">
          <ac:chgData name="Awa Dieye" userId="768a9d179eef590e" providerId="LiveId" clId="{0532B155-5851-4370-A00A-B7239162FF4F}" dt="2025-07-27T14:08:19.080" v="678" actId="26606"/>
          <ac:spMkLst>
            <pc:docMk/>
            <pc:sldMk cId="0" sldId="262"/>
            <ac:spMk id="10" creationId="{DB17E863-922E-4C26-BD64-E8FD41D28661}"/>
          </ac:spMkLst>
        </pc:spChg>
      </pc:sldChg>
      <pc:sldChg chg="addSp delSp modSp mod setBg">
        <pc:chgData name="Awa Dieye" userId="768a9d179eef590e" providerId="LiveId" clId="{0532B155-5851-4370-A00A-B7239162FF4F}" dt="2025-07-27T14:32:34.093" v="732" actId="26606"/>
        <pc:sldMkLst>
          <pc:docMk/>
          <pc:sldMk cId="0" sldId="263"/>
        </pc:sldMkLst>
        <pc:spChg chg="mod">
          <ac:chgData name="Awa Dieye" userId="768a9d179eef590e" providerId="LiveId" clId="{0532B155-5851-4370-A00A-B7239162FF4F}" dt="2025-07-27T14:32:34.093" v="732" actId="26606"/>
          <ac:spMkLst>
            <pc:docMk/>
            <pc:sldMk cId="0" sldId="263"/>
            <ac:spMk id="2" creationId="{00000000-0000-0000-0000-000000000000}"/>
          </ac:spMkLst>
        </pc:spChg>
        <pc:spChg chg="mod">
          <ac:chgData name="Awa Dieye" userId="768a9d179eef590e" providerId="LiveId" clId="{0532B155-5851-4370-A00A-B7239162FF4F}" dt="2025-07-27T14:32:34.093" v="732" actId="26606"/>
          <ac:spMkLst>
            <pc:docMk/>
            <pc:sldMk cId="0" sldId="263"/>
            <ac:spMk id="3" creationId="{00000000-0000-0000-0000-000000000000}"/>
          </ac:spMkLst>
        </pc:spChg>
        <pc:spChg chg="add">
          <ac:chgData name="Awa Dieye" userId="768a9d179eef590e" providerId="LiveId" clId="{0532B155-5851-4370-A00A-B7239162FF4F}" dt="2025-07-27T14:32:34.093" v="732" actId="26606"/>
          <ac:spMkLst>
            <pc:docMk/>
            <pc:sldMk cId="0" sldId="263"/>
            <ac:spMk id="15" creationId="{907EF6B7-1338-4443-8C46-6A318D952DFD}"/>
          </ac:spMkLst>
        </pc:spChg>
        <pc:spChg chg="add">
          <ac:chgData name="Awa Dieye" userId="768a9d179eef590e" providerId="LiveId" clId="{0532B155-5851-4370-A00A-B7239162FF4F}" dt="2025-07-27T14:32:34.093" v="732" actId="26606"/>
          <ac:spMkLst>
            <pc:docMk/>
            <pc:sldMk cId="0" sldId="263"/>
            <ac:spMk id="17" creationId="{DAAE4CDD-124C-4DCF-9584-B6033B545DD5}"/>
          </ac:spMkLst>
        </pc:spChg>
        <pc:spChg chg="add">
          <ac:chgData name="Awa Dieye" userId="768a9d179eef590e" providerId="LiveId" clId="{0532B155-5851-4370-A00A-B7239162FF4F}" dt="2025-07-27T14:32:34.093" v="732" actId="26606"/>
          <ac:spMkLst>
            <pc:docMk/>
            <pc:sldMk cId="0" sldId="263"/>
            <ac:spMk id="19" creationId="{081E4A58-353D-44AE-B2FC-2A74E2E400F7}"/>
          </ac:spMkLst>
        </pc:spChg>
      </pc:sldChg>
      <pc:sldChg chg="addSp modSp new mod setBg">
        <pc:chgData name="Awa Dieye" userId="768a9d179eef590e" providerId="LiveId" clId="{0532B155-5851-4370-A00A-B7239162FF4F}" dt="2025-07-27T12:30:19.594" v="253" actId="20577"/>
        <pc:sldMkLst>
          <pc:docMk/>
          <pc:sldMk cId="4193697731" sldId="264"/>
        </pc:sldMkLst>
        <pc:spChg chg="mod">
          <ac:chgData name="Awa Dieye" userId="768a9d179eef590e" providerId="LiveId" clId="{0532B155-5851-4370-A00A-B7239162FF4F}" dt="2025-07-27T12:29:00.753" v="200" actId="26606"/>
          <ac:spMkLst>
            <pc:docMk/>
            <pc:sldMk cId="4193697731" sldId="264"/>
            <ac:spMk id="2" creationId="{82F19B34-F1FF-7326-BB6C-BF19FB8E0AAC}"/>
          </ac:spMkLst>
        </pc:spChg>
        <pc:spChg chg="mod">
          <ac:chgData name="Awa Dieye" userId="768a9d179eef590e" providerId="LiveId" clId="{0532B155-5851-4370-A00A-B7239162FF4F}" dt="2025-07-27T12:30:19.594" v="253" actId="20577"/>
          <ac:spMkLst>
            <pc:docMk/>
            <pc:sldMk cId="4193697731" sldId="264"/>
            <ac:spMk id="3" creationId="{78614F27-50B7-C8F0-BCDB-4691C45D28FB}"/>
          </ac:spMkLst>
        </pc:spChg>
        <pc:spChg chg="add">
          <ac:chgData name="Awa Dieye" userId="768a9d179eef590e" providerId="LiveId" clId="{0532B155-5851-4370-A00A-B7239162FF4F}" dt="2025-07-27T12:29:00.753" v="200" actId="26606"/>
          <ac:spMkLst>
            <pc:docMk/>
            <pc:sldMk cId="4193697731" sldId="264"/>
            <ac:spMk id="8" creationId="{100EDD19-6802-4EC3-95CE-CFFAB042CFD6}"/>
          </ac:spMkLst>
        </pc:spChg>
        <pc:spChg chg="add">
          <ac:chgData name="Awa Dieye" userId="768a9d179eef590e" providerId="LiveId" clId="{0532B155-5851-4370-A00A-B7239162FF4F}" dt="2025-07-27T12:29:00.753" v="200" actId="26606"/>
          <ac:spMkLst>
            <pc:docMk/>
            <pc:sldMk cId="4193697731" sldId="264"/>
            <ac:spMk id="10" creationId="{DB17E863-922E-4C26-BD64-E8FD41D28661}"/>
          </ac:spMkLst>
        </pc:spChg>
      </pc:sldChg>
      <pc:sldChg chg="modSp add mod">
        <pc:chgData name="Awa Dieye" userId="768a9d179eef590e" providerId="LiveId" clId="{0532B155-5851-4370-A00A-B7239162FF4F}" dt="2025-07-29T14:36:14.264" v="1739" actId="255"/>
        <pc:sldMkLst>
          <pc:docMk/>
          <pc:sldMk cId="0" sldId="265"/>
        </pc:sldMkLst>
        <pc:spChg chg="mod">
          <ac:chgData name="Awa Dieye" userId="768a9d179eef590e" providerId="LiveId" clId="{0532B155-5851-4370-A00A-B7239162FF4F}" dt="2025-07-27T20:53:19.918" v="1298" actId="20577"/>
          <ac:spMkLst>
            <pc:docMk/>
            <pc:sldMk cId="0" sldId="265"/>
            <ac:spMk id="2" creationId="{00000000-0000-0000-0000-000000000000}"/>
          </ac:spMkLst>
        </pc:spChg>
        <pc:spChg chg="mod">
          <ac:chgData name="Awa Dieye" userId="768a9d179eef590e" providerId="LiveId" clId="{0532B155-5851-4370-A00A-B7239162FF4F}" dt="2025-07-29T14:36:14.264" v="1739" actId="255"/>
          <ac:spMkLst>
            <pc:docMk/>
            <pc:sldMk cId="0" sldId="265"/>
            <ac:spMk id="3" creationId="{00000000-0000-0000-0000-000000000000}"/>
          </ac:spMkLst>
        </pc:spChg>
        <pc:spChg chg="mod">
          <ac:chgData name="Awa Dieye" userId="768a9d179eef590e" providerId="LiveId" clId="{0532B155-5851-4370-A00A-B7239162FF4F}" dt="2025-07-27T20:54:02.573" v="1331" actId="14100"/>
          <ac:spMkLst>
            <pc:docMk/>
            <pc:sldMk cId="0" sldId="265"/>
            <ac:spMk id="4" creationId="{00000000-0000-0000-0000-000000000000}"/>
          </ac:spMkLst>
        </pc:spChg>
        <pc:spChg chg="mod">
          <ac:chgData name="Awa Dieye" userId="768a9d179eef590e" providerId="LiveId" clId="{0532B155-5851-4370-A00A-B7239162FF4F}" dt="2025-07-27T20:53:58.464" v="1330" actId="14100"/>
          <ac:spMkLst>
            <pc:docMk/>
            <pc:sldMk cId="0" sldId="265"/>
            <ac:spMk id="5" creationId="{00000000-0000-0000-0000-000000000000}"/>
          </ac:spMkLst>
        </pc:spChg>
      </pc:sldChg>
      <pc:sldChg chg="addSp modSp new del mod setBg">
        <pc:chgData name="Awa Dieye" userId="768a9d179eef590e" providerId="LiveId" clId="{0532B155-5851-4370-A00A-B7239162FF4F}" dt="2025-07-27T17:45:47.408" v="1057" actId="2696"/>
        <pc:sldMkLst>
          <pc:docMk/>
          <pc:sldMk cId="2801673494" sldId="265"/>
        </pc:sldMkLst>
      </pc:sldChg>
      <pc:sldChg chg="addSp modSp new mod setBg">
        <pc:chgData name="Awa Dieye" userId="768a9d179eef590e" providerId="LiveId" clId="{0532B155-5851-4370-A00A-B7239162FF4F}" dt="2025-07-27T12:44:23.233" v="277" actId="255"/>
        <pc:sldMkLst>
          <pc:docMk/>
          <pc:sldMk cId="1701879095" sldId="266"/>
        </pc:sldMkLst>
        <pc:spChg chg="mod">
          <ac:chgData name="Awa Dieye" userId="768a9d179eef590e" providerId="LiveId" clId="{0532B155-5851-4370-A00A-B7239162FF4F}" dt="2025-07-27T12:43:58.539" v="276" actId="26606"/>
          <ac:spMkLst>
            <pc:docMk/>
            <pc:sldMk cId="1701879095" sldId="266"/>
            <ac:spMk id="2" creationId="{D02A4161-48A8-DA86-71AA-B834E3C38483}"/>
          </ac:spMkLst>
        </pc:spChg>
        <pc:spChg chg="mod">
          <ac:chgData name="Awa Dieye" userId="768a9d179eef590e" providerId="LiveId" clId="{0532B155-5851-4370-A00A-B7239162FF4F}" dt="2025-07-27T12:44:23.233" v="277" actId="255"/>
          <ac:spMkLst>
            <pc:docMk/>
            <pc:sldMk cId="1701879095" sldId="266"/>
            <ac:spMk id="3" creationId="{F8F0D79E-AE65-61CE-2D9E-F2C54C8B624C}"/>
          </ac:spMkLst>
        </pc:spChg>
        <pc:spChg chg="add">
          <ac:chgData name="Awa Dieye" userId="768a9d179eef590e" providerId="LiveId" clId="{0532B155-5851-4370-A00A-B7239162FF4F}" dt="2025-07-27T12:43:58.539" v="276" actId="26606"/>
          <ac:spMkLst>
            <pc:docMk/>
            <pc:sldMk cId="1701879095" sldId="266"/>
            <ac:spMk id="8" creationId="{907EF6B7-1338-4443-8C46-6A318D952DFD}"/>
          </ac:spMkLst>
        </pc:spChg>
        <pc:spChg chg="add">
          <ac:chgData name="Awa Dieye" userId="768a9d179eef590e" providerId="LiveId" clId="{0532B155-5851-4370-A00A-B7239162FF4F}" dt="2025-07-27T12:43:58.539" v="276" actId="26606"/>
          <ac:spMkLst>
            <pc:docMk/>
            <pc:sldMk cId="1701879095" sldId="266"/>
            <ac:spMk id="10" creationId="{DAAE4CDD-124C-4DCF-9584-B6033B545DD5}"/>
          </ac:spMkLst>
        </pc:spChg>
        <pc:spChg chg="add">
          <ac:chgData name="Awa Dieye" userId="768a9d179eef590e" providerId="LiveId" clId="{0532B155-5851-4370-A00A-B7239162FF4F}" dt="2025-07-27T12:43:58.539" v="276" actId="26606"/>
          <ac:spMkLst>
            <pc:docMk/>
            <pc:sldMk cId="1701879095" sldId="266"/>
            <ac:spMk id="12" creationId="{081E4A58-353D-44AE-B2FC-2A74E2E400F7}"/>
          </ac:spMkLst>
        </pc:spChg>
      </pc:sldChg>
      <pc:sldChg chg="addSp modSp new mod setBg">
        <pc:chgData name="Awa Dieye" userId="768a9d179eef590e" providerId="LiveId" clId="{0532B155-5851-4370-A00A-B7239162FF4F}" dt="2025-07-27T12:37:09.097" v="267" actId="255"/>
        <pc:sldMkLst>
          <pc:docMk/>
          <pc:sldMk cId="3034311338" sldId="267"/>
        </pc:sldMkLst>
        <pc:spChg chg="mod">
          <ac:chgData name="Awa Dieye" userId="768a9d179eef590e" providerId="LiveId" clId="{0532B155-5851-4370-A00A-B7239162FF4F}" dt="2025-07-27T12:33:23.876" v="254" actId="26606"/>
          <ac:spMkLst>
            <pc:docMk/>
            <pc:sldMk cId="3034311338" sldId="267"/>
            <ac:spMk id="2" creationId="{DC0F6F5C-8510-5D99-D678-8C938F6B4430}"/>
          </ac:spMkLst>
        </pc:spChg>
        <pc:spChg chg="mod">
          <ac:chgData name="Awa Dieye" userId="768a9d179eef590e" providerId="LiveId" clId="{0532B155-5851-4370-A00A-B7239162FF4F}" dt="2025-07-27T12:37:09.097" v="267" actId="255"/>
          <ac:spMkLst>
            <pc:docMk/>
            <pc:sldMk cId="3034311338" sldId="267"/>
            <ac:spMk id="3" creationId="{15BDEBD6-8D89-1CB9-E6C6-2EDF31E195F4}"/>
          </ac:spMkLst>
        </pc:spChg>
        <pc:spChg chg="add">
          <ac:chgData name="Awa Dieye" userId="768a9d179eef590e" providerId="LiveId" clId="{0532B155-5851-4370-A00A-B7239162FF4F}" dt="2025-07-27T12:33:23.876" v="254" actId="26606"/>
          <ac:spMkLst>
            <pc:docMk/>
            <pc:sldMk cId="3034311338" sldId="267"/>
            <ac:spMk id="8" creationId="{100EDD19-6802-4EC3-95CE-CFFAB042CFD6}"/>
          </ac:spMkLst>
        </pc:spChg>
        <pc:spChg chg="add">
          <ac:chgData name="Awa Dieye" userId="768a9d179eef590e" providerId="LiveId" clId="{0532B155-5851-4370-A00A-B7239162FF4F}" dt="2025-07-27T12:33:23.876" v="254" actId="26606"/>
          <ac:spMkLst>
            <pc:docMk/>
            <pc:sldMk cId="3034311338" sldId="267"/>
            <ac:spMk id="10" creationId="{DB17E863-922E-4C26-BD64-E8FD41D28661}"/>
          </ac:spMkLst>
        </pc:spChg>
      </pc:sldChg>
      <pc:sldChg chg="addSp delSp modSp new mod setBg">
        <pc:chgData name="Awa Dieye" userId="768a9d179eef590e" providerId="LiveId" clId="{0532B155-5851-4370-A00A-B7239162FF4F}" dt="2025-07-27T12:47:44.680" v="296" actId="207"/>
        <pc:sldMkLst>
          <pc:docMk/>
          <pc:sldMk cId="1506003574" sldId="268"/>
        </pc:sldMkLst>
        <pc:spChg chg="mod">
          <ac:chgData name="Awa Dieye" userId="768a9d179eef590e" providerId="LiveId" clId="{0532B155-5851-4370-A00A-B7239162FF4F}" dt="2025-07-27T12:45:07.219" v="280" actId="26606"/>
          <ac:spMkLst>
            <pc:docMk/>
            <pc:sldMk cId="1506003574" sldId="268"/>
            <ac:spMk id="2" creationId="{A3DF99EB-3BFA-160D-741A-633D84A4C174}"/>
          </ac:spMkLst>
        </pc:spChg>
        <pc:spChg chg="mod">
          <ac:chgData name="Awa Dieye" userId="768a9d179eef590e" providerId="LiveId" clId="{0532B155-5851-4370-A00A-B7239162FF4F}" dt="2025-07-27T12:47:44.680" v="296" actId="207"/>
          <ac:spMkLst>
            <pc:docMk/>
            <pc:sldMk cId="1506003574" sldId="268"/>
            <ac:spMk id="3" creationId="{48A18D40-4CE1-052C-EBB8-9F0215FCF550}"/>
          </ac:spMkLst>
        </pc:spChg>
        <pc:spChg chg="add">
          <ac:chgData name="Awa Dieye" userId="768a9d179eef590e" providerId="LiveId" clId="{0532B155-5851-4370-A00A-B7239162FF4F}" dt="2025-07-27T12:45:07.219" v="280" actId="26606"/>
          <ac:spMkLst>
            <pc:docMk/>
            <pc:sldMk cId="1506003574" sldId="268"/>
            <ac:spMk id="12" creationId="{100EDD19-6802-4EC3-95CE-CFFAB042CFD6}"/>
          </ac:spMkLst>
        </pc:spChg>
        <pc:spChg chg="add">
          <ac:chgData name="Awa Dieye" userId="768a9d179eef590e" providerId="LiveId" clId="{0532B155-5851-4370-A00A-B7239162FF4F}" dt="2025-07-27T12:45:07.219" v="280" actId="26606"/>
          <ac:spMkLst>
            <pc:docMk/>
            <pc:sldMk cId="1506003574" sldId="268"/>
            <ac:spMk id="13" creationId="{DB17E863-922E-4C26-BD64-E8FD41D28661}"/>
          </ac:spMkLst>
        </pc:spChg>
      </pc:sldChg>
      <pc:sldChg chg="addSp modSp new mod setBg">
        <pc:chgData name="Awa Dieye" userId="768a9d179eef590e" providerId="LiveId" clId="{0532B155-5851-4370-A00A-B7239162FF4F}" dt="2025-07-27T12:48:35.226" v="301" actId="255"/>
        <pc:sldMkLst>
          <pc:docMk/>
          <pc:sldMk cId="3136049639" sldId="269"/>
        </pc:sldMkLst>
        <pc:spChg chg="mod">
          <ac:chgData name="Awa Dieye" userId="768a9d179eef590e" providerId="LiveId" clId="{0532B155-5851-4370-A00A-B7239162FF4F}" dt="2025-07-27T12:46:29.051" v="288" actId="26606"/>
          <ac:spMkLst>
            <pc:docMk/>
            <pc:sldMk cId="3136049639" sldId="269"/>
            <ac:spMk id="2" creationId="{7B0C9AB9-6066-4DA9-5467-1761FC45B52D}"/>
          </ac:spMkLst>
        </pc:spChg>
        <pc:spChg chg="mod">
          <ac:chgData name="Awa Dieye" userId="768a9d179eef590e" providerId="LiveId" clId="{0532B155-5851-4370-A00A-B7239162FF4F}" dt="2025-07-27T12:48:35.226" v="301" actId="255"/>
          <ac:spMkLst>
            <pc:docMk/>
            <pc:sldMk cId="3136049639" sldId="269"/>
            <ac:spMk id="3" creationId="{74380C7A-1E96-DE41-CF7B-F74F80394B2D}"/>
          </ac:spMkLst>
        </pc:spChg>
        <pc:spChg chg="add">
          <ac:chgData name="Awa Dieye" userId="768a9d179eef590e" providerId="LiveId" clId="{0532B155-5851-4370-A00A-B7239162FF4F}" dt="2025-07-27T12:46:29.051" v="288" actId="26606"/>
          <ac:spMkLst>
            <pc:docMk/>
            <pc:sldMk cId="3136049639" sldId="269"/>
            <ac:spMk id="8" creationId="{100EDD19-6802-4EC3-95CE-CFFAB042CFD6}"/>
          </ac:spMkLst>
        </pc:spChg>
        <pc:spChg chg="add">
          <ac:chgData name="Awa Dieye" userId="768a9d179eef590e" providerId="LiveId" clId="{0532B155-5851-4370-A00A-B7239162FF4F}" dt="2025-07-27T12:46:29.051" v="288" actId="26606"/>
          <ac:spMkLst>
            <pc:docMk/>
            <pc:sldMk cId="3136049639" sldId="269"/>
            <ac:spMk id="10" creationId="{DB17E863-922E-4C26-BD64-E8FD41D28661}"/>
          </ac:spMkLst>
        </pc:spChg>
      </pc:sldChg>
      <pc:sldChg chg="addSp modSp new mod setBg">
        <pc:chgData name="Awa Dieye" userId="768a9d179eef590e" providerId="LiveId" clId="{0532B155-5851-4370-A00A-B7239162FF4F}" dt="2025-07-27T12:53:01.486" v="303" actId="255"/>
        <pc:sldMkLst>
          <pc:docMk/>
          <pc:sldMk cId="1068436802" sldId="270"/>
        </pc:sldMkLst>
        <pc:spChg chg="mod">
          <ac:chgData name="Awa Dieye" userId="768a9d179eef590e" providerId="LiveId" clId="{0532B155-5851-4370-A00A-B7239162FF4F}" dt="2025-07-27T12:52:45.045" v="302" actId="26606"/>
          <ac:spMkLst>
            <pc:docMk/>
            <pc:sldMk cId="1068436802" sldId="270"/>
            <ac:spMk id="2" creationId="{B4DB1930-5093-7A6E-72F3-D1E542A4A5C4}"/>
          </ac:spMkLst>
        </pc:spChg>
        <pc:spChg chg="mod">
          <ac:chgData name="Awa Dieye" userId="768a9d179eef590e" providerId="LiveId" clId="{0532B155-5851-4370-A00A-B7239162FF4F}" dt="2025-07-27T12:53:01.486" v="303" actId="255"/>
          <ac:spMkLst>
            <pc:docMk/>
            <pc:sldMk cId="1068436802" sldId="270"/>
            <ac:spMk id="3" creationId="{B5E054AD-C60E-0A97-BCB6-E49C013BB2A4}"/>
          </ac:spMkLst>
        </pc:spChg>
        <pc:spChg chg="add">
          <ac:chgData name="Awa Dieye" userId="768a9d179eef590e" providerId="LiveId" clId="{0532B155-5851-4370-A00A-B7239162FF4F}" dt="2025-07-27T12:52:45.045" v="302" actId="26606"/>
          <ac:spMkLst>
            <pc:docMk/>
            <pc:sldMk cId="1068436802" sldId="270"/>
            <ac:spMk id="8" creationId="{100EDD19-6802-4EC3-95CE-CFFAB042CFD6}"/>
          </ac:spMkLst>
        </pc:spChg>
        <pc:spChg chg="add">
          <ac:chgData name="Awa Dieye" userId="768a9d179eef590e" providerId="LiveId" clId="{0532B155-5851-4370-A00A-B7239162FF4F}" dt="2025-07-27T12:52:45.045" v="302" actId="26606"/>
          <ac:spMkLst>
            <pc:docMk/>
            <pc:sldMk cId="1068436802" sldId="270"/>
            <ac:spMk id="10" creationId="{DB17E863-922E-4C26-BD64-E8FD41D28661}"/>
          </ac:spMkLst>
        </pc:spChg>
      </pc:sldChg>
      <pc:sldChg chg="addSp modSp new mod setBg">
        <pc:chgData name="Awa Dieye" userId="768a9d179eef590e" providerId="LiveId" clId="{0532B155-5851-4370-A00A-B7239162FF4F}" dt="2025-07-27T12:54:36.601" v="306" actId="255"/>
        <pc:sldMkLst>
          <pc:docMk/>
          <pc:sldMk cId="2200658203" sldId="271"/>
        </pc:sldMkLst>
        <pc:spChg chg="mod">
          <ac:chgData name="Awa Dieye" userId="768a9d179eef590e" providerId="LiveId" clId="{0532B155-5851-4370-A00A-B7239162FF4F}" dt="2025-07-27T12:53:08.150" v="304" actId="26606"/>
          <ac:spMkLst>
            <pc:docMk/>
            <pc:sldMk cId="2200658203" sldId="271"/>
            <ac:spMk id="2" creationId="{58DA448D-5611-509B-4217-BEE08E76B595}"/>
          </ac:spMkLst>
        </pc:spChg>
        <pc:spChg chg="mod">
          <ac:chgData name="Awa Dieye" userId="768a9d179eef590e" providerId="LiveId" clId="{0532B155-5851-4370-A00A-B7239162FF4F}" dt="2025-07-27T12:54:36.601" v="306" actId="255"/>
          <ac:spMkLst>
            <pc:docMk/>
            <pc:sldMk cId="2200658203" sldId="271"/>
            <ac:spMk id="3" creationId="{E4CE52BD-C32D-0A1C-0A4F-01376B39CE83}"/>
          </ac:spMkLst>
        </pc:spChg>
        <pc:spChg chg="add">
          <ac:chgData name="Awa Dieye" userId="768a9d179eef590e" providerId="LiveId" clId="{0532B155-5851-4370-A00A-B7239162FF4F}" dt="2025-07-27T12:53:08.150" v="304" actId="26606"/>
          <ac:spMkLst>
            <pc:docMk/>
            <pc:sldMk cId="2200658203" sldId="271"/>
            <ac:spMk id="8" creationId="{100EDD19-6802-4EC3-95CE-CFFAB042CFD6}"/>
          </ac:spMkLst>
        </pc:spChg>
        <pc:spChg chg="add">
          <ac:chgData name="Awa Dieye" userId="768a9d179eef590e" providerId="LiveId" clId="{0532B155-5851-4370-A00A-B7239162FF4F}" dt="2025-07-27T12:53:08.150" v="304" actId="26606"/>
          <ac:spMkLst>
            <pc:docMk/>
            <pc:sldMk cId="2200658203" sldId="271"/>
            <ac:spMk id="10" creationId="{DB17E863-922E-4C26-BD64-E8FD41D28661}"/>
          </ac:spMkLst>
        </pc:spChg>
      </pc:sldChg>
      <pc:sldChg chg="modSp add mod">
        <pc:chgData name="Awa Dieye" userId="768a9d179eef590e" providerId="LiveId" clId="{0532B155-5851-4370-A00A-B7239162FF4F}" dt="2025-07-27T20:51:52.178" v="1251" actId="255"/>
        <pc:sldMkLst>
          <pc:docMk/>
          <pc:sldMk cId="0" sldId="272"/>
        </pc:sldMkLst>
        <pc:spChg chg="mod">
          <ac:chgData name="Awa Dieye" userId="768a9d179eef590e" providerId="LiveId" clId="{0532B155-5851-4370-A00A-B7239162FF4F}" dt="2025-07-27T20:48:29.439" v="1214" actId="20577"/>
          <ac:spMkLst>
            <pc:docMk/>
            <pc:sldMk cId="0" sldId="272"/>
            <ac:spMk id="2" creationId="{00000000-0000-0000-0000-000000000000}"/>
          </ac:spMkLst>
        </pc:spChg>
        <pc:spChg chg="mod">
          <ac:chgData name="Awa Dieye" userId="768a9d179eef590e" providerId="LiveId" clId="{0532B155-5851-4370-A00A-B7239162FF4F}" dt="2025-07-27T20:51:52.178" v="1251" actId="255"/>
          <ac:spMkLst>
            <pc:docMk/>
            <pc:sldMk cId="0" sldId="272"/>
            <ac:spMk id="3" creationId="{00000000-0000-0000-0000-000000000000}"/>
          </ac:spMkLst>
        </pc:spChg>
        <pc:spChg chg="mod">
          <ac:chgData name="Awa Dieye" userId="768a9d179eef590e" providerId="LiveId" clId="{0532B155-5851-4370-A00A-B7239162FF4F}" dt="2025-07-27T20:50:11.794" v="1227" actId="14100"/>
          <ac:spMkLst>
            <pc:docMk/>
            <pc:sldMk cId="0" sldId="272"/>
            <ac:spMk id="5" creationId="{00000000-0000-0000-0000-000000000000}"/>
          </ac:spMkLst>
        </pc:spChg>
      </pc:sldChg>
      <pc:sldChg chg="modSp add mod">
        <pc:chgData name="Awa Dieye" userId="768a9d179eef590e" providerId="LiveId" clId="{0532B155-5851-4370-A00A-B7239162FF4F}" dt="2025-07-29T09:30:38.693" v="1692"/>
        <pc:sldMkLst>
          <pc:docMk/>
          <pc:sldMk cId="2850409286" sldId="288"/>
        </pc:sldMkLst>
        <pc:spChg chg="mod">
          <ac:chgData name="Awa Dieye" userId="768a9d179eef590e" providerId="LiveId" clId="{0532B155-5851-4370-A00A-B7239162FF4F}" dt="2025-07-29T09:30:38.693" v="1692"/>
          <ac:spMkLst>
            <pc:docMk/>
            <pc:sldMk cId="2850409286" sldId="288"/>
            <ac:spMk id="2" creationId="{89D06E07-AF22-9846-9E8B-9DCB03481D41}"/>
          </ac:spMkLst>
        </pc:spChg>
        <pc:picChg chg="mod">
          <ac:chgData name="Awa Dieye" userId="768a9d179eef590e" providerId="LiveId" clId="{0532B155-5851-4370-A00A-B7239162FF4F}" dt="2025-07-29T09:30:22.950" v="1691" actId="14100"/>
          <ac:picMkLst>
            <pc:docMk/>
            <pc:sldMk cId="2850409286" sldId="288"/>
            <ac:picMk id="5" creationId="{5314812C-F282-7341-9B5A-4EF147176199}"/>
          </ac:picMkLst>
        </pc:picChg>
      </pc:sldChg>
      <pc:sldChg chg="addSp modSp add mod setBg">
        <pc:chgData name="Awa Dieye" userId="768a9d179eef590e" providerId="LiveId" clId="{0532B155-5851-4370-A00A-B7239162FF4F}" dt="2025-07-27T14:07:55.392" v="676" actId="2711"/>
        <pc:sldMkLst>
          <pc:docMk/>
          <pc:sldMk cId="882276264" sldId="356"/>
        </pc:sldMkLst>
        <pc:spChg chg="mod">
          <ac:chgData name="Awa Dieye" userId="768a9d179eef590e" providerId="LiveId" clId="{0532B155-5851-4370-A00A-B7239162FF4F}" dt="2025-07-27T14:04:52.114" v="421" actId="255"/>
          <ac:spMkLst>
            <pc:docMk/>
            <pc:sldMk cId="882276264" sldId="356"/>
            <ac:spMk id="2" creationId="{5E6663BC-0637-5785-B3B9-A3DA46FA8861}"/>
          </ac:spMkLst>
        </pc:spChg>
        <pc:spChg chg="mod">
          <ac:chgData name="Awa Dieye" userId="768a9d179eef590e" providerId="LiveId" clId="{0532B155-5851-4370-A00A-B7239162FF4F}" dt="2025-07-27T14:07:55.392" v="676" actId="2711"/>
          <ac:spMkLst>
            <pc:docMk/>
            <pc:sldMk cId="882276264" sldId="356"/>
            <ac:spMk id="3" creationId="{43184F64-1F8A-6E2C-4B26-EDB1266CE366}"/>
          </ac:spMkLst>
        </pc:spChg>
        <pc:spChg chg="add">
          <ac:chgData name="Awa Dieye" userId="768a9d179eef590e" providerId="LiveId" clId="{0532B155-5851-4370-A00A-B7239162FF4F}" dt="2025-07-27T12:57:15.526" v="325" actId="26606"/>
          <ac:spMkLst>
            <pc:docMk/>
            <pc:sldMk cId="882276264" sldId="356"/>
            <ac:spMk id="8" creationId="{100EDD19-6802-4EC3-95CE-CFFAB042CFD6}"/>
          </ac:spMkLst>
        </pc:spChg>
        <pc:spChg chg="add">
          <ac:chgData name="Awa Dieye" userId="768a9d179eef590e" providerId="LiveId" clId="{0532B155-5851-4370-A00A-B7239162FF4F}" dt="2025-07-27T12:57:15.526" v="325" actId="26606"/>
          <ac:spMkLst>
            <pc:docMk/>
            <pc:sldMk cId="882276264" sldId="356"/>
            <ac:spMk id="10" creationId="{DB17E863-922E-4C26-BD64-E8FD41D28661}"/>
          </ac:spMkLst>
        </pc:spChg>
      </pc:sldChg>
      <pc:sldChg chg="addSp modSp add mod setBg">
        <pc:chgData name="Awa Dieye" userId="768a9d179eef590e" providerId="LiveId" clId="{0532B155-5851-4370-A00A-B7239162FF4F}" dt="2025-07-27T14:08:02.723" v="677" actId="2711"/>
        <pc:sldMkLst>
          <pc:docMk/>
          <pc:sldMk cId="2283830739" sldId="359"/>
        </pc:sldMkLst>
        <pc:spChg chg="mod">
          <ac:chgData name="Awa Dieye" userId="768a9d179eef590e" providerId="LiveId" clId="{0532B155-5851-4370-A00A-B7239162FF4F}" dt="2025-07-27T14:05:20.573" v="423" actId="26606"/>
          <ac:spMkLst>
            <pc:docMk/>
            <pc:sldMk cId="2283830739" sldId="359"/>
            <ac:spMk id="2" creationId="{98E0320E-5B17-4071-088D-B5DEB494A68A}"/>
          </ac:spMkLst>
        </pc:spChg>
        <pc:spChg chg="mod">
          <ac:chgData name="Awa Dieye" userId="768a9d179eef590e" providerId="LiveId" clId="{0532B155-5851-4370-A00A-B7239162FF4F}" dt="2025-07-27T14:08:02.723" v="677" actId="2711"/>
          <ac:spMkLst>
            <pc:docMk/>
            <pc:sldMk cId="2283830739" sldId="359"/>
            <ac:spMk id="3" creationId="{4D28A8CD-7452-8357-220A-9B1F15CCB370}"/>
          </ac:spMkLst>
        </pc:spChg>
        <pc:spChg chg="add">
          <ac:chgData name="Awa Dieye" userId="768a9d179eef590e" providerId="LiveId" clId="{0532B155-5851-4370-A00A-B7239162FF4F}" dt="2025-07-27T14:05:20.573" v="423" actId="26606"/>
          <ac:spMkLst>
            <pc:docMk/>
            <pc:sldMk cId="2283830739" sldId="359"/>
            <ac:spMk id="8" creationId="{100EDD19-6802-4EC3-95CE-CFFAB042CFD6}"/>
          </ac:spMkLst>
        </pc:spChg>
        <pc:spChg chg="add">
          <ac:chgData name="Awa Dieye" userId="768a9d179eef590e" providerId="LiveId" clId="{0532B155-5851-4370-A00A-B7239162FF4F}" dt="2025-07-27T14:05:20.573" v="423" actId="26606"/>
          <ac:spMkLst>
            <pc:docMk/>
            <pc:sldMk cId="2283830739" sldId="359"/>
            <ac:spMk id="10" creationId="{DB17E863-922E-4C26-BD64-E8FD41D28661}"/>
          </ac:spMkLst>
        </pc:spChg>
      </pc:sldChg>
      <pc:sldChg chg="modSp add mod">
        <pc:chgData name="Awa Dieye" userId="768a9d179eef590e" providerId="LiveId" clId="{0532B155-5851-4370-A00A-B7239162FF4F}" dt="2025-07-27T15:34:21.654" v="1052" actId="20577"/>
        <pc:sldMkLst>
          <pc:docMk/>
          <pc:sldMk cId="799861546" sldId="360"/>
        </pc:sldMkLst>
        <pc:spChg chg="mod">
          <ac:chgData name="Awa Dieye" userId="768a9d179eef590e" providerId="LiveId" clId="{0532B155-5851-4370-A00A-B7239162FF4F}" dt="2025-07-27T15:34:21.654" v="1052" actId="20577"/>
          <ac:spMkLst>
            <pc:docMk/>
            <pc:sldMk cId="799861546" sldId="360"/>
            <ac:spMk id="3" creationId="{3A1F83D4-6E07-3FC1-7327-0D68BD3526DC}"/>
          </ac:spMkLst>
        </pc:spChg>
      </pc:sldChg>
      <pc:sldChg chg="modSp add mod">
        <pc:chgData name="Awa Dieye" userId="768a9d179eef590e" providerId="LiveId" clId="{0532B155-5851-4370-A00A-B7239162FF4F}" dt="2025-07-27T15:34:52.142" v="1056" actId="27636"/>
        <pc:sldMkLst>
          <pc:docMk/>
          <pc:sldMk cId="4127013014" sldId="361"/>
        </pc:sldMkLst>
        <pc:spChg chg="mod">
          <ac:chgData name="Awa Dieye" userId="768a9d179eef590e" providerId="LiveId" clId="{0532B155-5851-4370-A00A-B7239162FF4F}" dt="2025-07-27T15:34:52.142" v="1056" actId="27636"/>
          <ac:spMkLst>
            <pc:docMk/>
            <pc:sldMk cId="4127013014" sldId="361"/>
            <ac:spMk id="3" creationId="{57857288-DF7E-0FD9-C4E1-CFC2EA8FF224}"/>
          </ac:spMkLst>
        </pc:spChg>
      </pc:sldChg>
      <pc:sldChg chg="modSp add mod">
        <pc:chgData name="Awa Dieye" userId="768a9d179eef590e" providerId="LiveId" clId="{0532B155-5851-4370-A00A-B7239162FF4F}" dt="2025-07-27T21:59:55.513" v="1678" actId="20577"/>
        <pc:sldMkLst>
          <pc:docMk/>
          <pc:sldMk cId="2681309951" sldId="362"/>
        </pc:sldMkLst>
        <pc:spChg chg="mod">
          <ac:chgData name="Awa Dieye" userId="768a9d179eef590e" providerId="LiveId" clId="{0532B155-5851-4370-A00A-B7239162FF4F}" dt="2025-07-27T20:46:27.983" v="1171" actId="20577"/>
          <ac:spMkLst>
            <pc:docMk/>
            <pc:sldMk cId="2681309951" sldId="362"/>
            <ac:spMk id="2" creationId="{0983650F-778D-35D0-C152-19529C335ACF}"/>
          </ac:spMkLst>
        </pc:spChg>
        <pc:spChg chg="mod">
          <ac:chgData name="Awa Dieye" userId="768a9d179eef590e" providerId="LiveId" clId="{0532B155-5851-4370-A00A-B7239162FF4F}" dt="2025-07-27T21:59:55.513" v="1678" actId="20577"/>
          <ac:spMkLst>
            <pc:docMk/>
            <pc:sldMk cId="2681309951" sldId="362"/>
            <ac:spMk id="3" creationId="{D86AC71D-B1E9-931F-DA7C-9BD0BCA91F90}"/>
          </ac:spMkLst>
        </pc:spChg>
      </pc:sldChg>
      <pc:sldChg chg="modSp add mod">
        <pc:chgData name="Awa Dieye" userId="768a9d179eef590e" providerId="LiveId" clId="{0532B155-5851-4370-A00A-B7239162FF4F}" dt="2025-07-27T20:53:03.059" v="1293" actId="255"/>
        <pc:sldMkLst>
          <pc:docMk/>
          <pc:sldMk cId="0" sldId="363"/>
        </pc:sldMkLst>
        <pc:spChg chg="mod">
          <ac:chgData name="Awa Dieye" userId="768a9d179eef590e" providerId="LiveId" clId="{0532B155-5851-4370-A00A-B7239162FF4F}" dt="2025-07-27T20:46:43.325" v="1178" actId="20577"/>
          <ac:spMkLst>
            <pc:docMk/>
            <pc:sldMk cId="0" sldId="363"/>
            <ac:spMk id="2" creationId="{00000000-0000-0000-0000-000000000000}"/>
          </ac:spMkLst>
        </pc:spChg>
        <pc:spChg chg="mod">
          <ac:chgData name="Awa Dieye" userId="768a9d179eef590e" providerId="LiveId" clId="{0532B155-5851-4370-A00A-B7239162FF4F}" dt="2025-07-27T20:53:03.059" v="1293" actId="255"/>
          <ac:spMkLst>
            <pc:docMk/>
            <pc:sldMk cId="0" sldId="363"/>
            <ac:spMk id="3" creationId="{00000000-0000-0000-0000-000000000000}"/>
          </ac:spMkLst>
        </pc:spChg>
      </pc:sldChg>
      <pc:sldChg chg="modSp add mod">
        <pc:chgData name="Awa Dieye" userId="768a9d179eef590e" providerId="LiveId" clId="{0532B155-5851-4370-A00A-B7239162FF4F}" dt="2025-07-29T14:38:33.296" v="1791" actId="1035"/>
        <pc:sldMkLst>
          <pc:docMk/>
          <pc:sldMk cId="0" sldId="364"/>
        </pc:sldMkLst>
        <pc:spChg chg="mod">
          <ac:chgData name="Awa Dieye" userId="768a9d179eef590e" providerId="LiveId" clId="{0532B155-5851-4370-A00A-B7239162FF4F}" dt="2025-07-27T20:54:34.119" v="1338" actId="20577"/>
          <ac:spMkLst>
            <pc:docMk/>
            <pc:sldMk cId="0" sldId="364"/>
            <ac:spMk id="2" creationId="{00000000-0000-0000-0000-000000000000}"/>
          </ac:spMkLst>
        </pc:spChg>
        <pc:spChg chg="mod">
          <ac:chgData name="Awa Dieye" userId="768a9d179eef590e" providerId="LiveId" clId="{0532B155-5851-4370-A00A-B7239162FF4F}" dt="2025-07-29T14:38:33.296" v="1791" actId="1035"/>
          <ac:spMkLst>
            <pc:docMk/>
            <pc:sldMk cId="0" sldId="364"/>
            <ac:spMk id="3" creationId="{00000000-0000-0000-0000-000000000000}"/>
          </ac:spMkLst>
        </pc:spChg>
        <pc:spChg chg="mod">
          <ac:chgData name="Awa Dieye" userId="768a9d179eef590e" providerId="LiveId" clId="{0532B155-5851-4370-A00A-B7239162FF4F}" dt="2025-07-27T20:55:40.428" v="1390" actId="14100"/>
          <ac:spMkLst>
            <pc:docMk/>
            <pc:sldMk cId="0" sldId="364"/>
            <ac:spMk id="4" creationId="{00000000-0000-0000-0000-000000000000}"/>
          </ac:spMkLst>
        </pc:spChg>
      </pc:sldChg>
      <pc:sldChg chg="modSp add mod">
        <pc:chgData name="Awa Dieye" userId="768a9d179eef590e" providerId="LiveId" clId="{0532B155-5851-4370-A00A-B7239162FF4F}" dt="2025-07-29T14:37:18.004" v="1789" actId="255"/>
        <pc:sldMkLst>
          <pc:docMk/>
          <pc:sldMk cId="0" sldId="365"/>
        </pc:sldMkLst>
        <pc:spChg chg="mod">
          <ac:chgData name="Awa Dieye" userId="768a9d179eef590e" providerId="LiveId" clId="{0532B155-5851-4370-A00A-B7239162FF4F}" dt="2025-07-27T20:47:46.967" v="1204" actId="20577"/>
          <ac:spMkLst>
            <pc:docMk/>
            <pc:sldMk cId="0" sldId="365"/>
            <ac:spMk id="2" creationId="{00000000-0000-0000-0000-000000000000}"/>
          </ac:spMkLst>
        </pc:spChg>
        <pc:spChg chg="mod">
          <ac:chgData name="Awa Dieye" userId="768a9d179eef590e" providerId="LiveId" clId="{0532B155-5851-4370-A00A-B7239162FF4F}" dt="2025-07-29T14:37:18.004" v="1789" actId="255"/>
          <ac:spMkLst>
            <pc:docMk/>
            <pc:sldMk cId="0" sldId="365"/>
            <ac:spMk id="3" creationId="{00000000-0000-0000-0000-000000000000}"/>
          </ac:spMkLst>
        </pc:spChg>
      </pc:sldChg>
      <pc:sldChg chg="addSp delSp modSp add mod setBg delDesignElem">
        <pc:chgData name="Awa Dieye" userId="768a9d179eef590e" providerId="LiveId" clId="{0532B155-5851-4370-A00A-B7239162FF4F}" dt="2025-07-27T21:10:19.962" v="1613" actId="26606"/>
        <pc:sldMkLst>
          <pc:docMk/>
          <pc:sldMk cId="358459829" sldId="366"/>
        </pc:sldMkLst>
        <pc:spChg chg="mod">
          <ac:chgData name="Awa Dieye" userId="768a9d179eef590e" providerId="LiveId" clId="{0532B155-5851-4370-A00A-B7239162FF4F}" dt="2025-07-27T21:10:19.962" v="1613" actId="26606"/>
          <ac:spMkLst>
            <pc:docMk/>
            <pc:sldMk cId="358459829" sldId="366"/>
            <ac:spMk id="2" creationId="{E51193C8-89C5-ECB3-663E-3ED5155F5812}"/>
          </ac:spMkLst>
        </pc:spChg>
        <pc:spChg chg="mod">
          <ac:chgData name="Awa Dieye" userId="768a9d179eef590e" providerId="LiveId" clId="{0532B155-5851-4370-A00A-B7239162FF4F}" dt="2025-07-27T21:10:19.962" v="1613" actId="26606"/>
          <ac:spMkLst>
            <pc:docMk/>
            <pc:sldMk cId="358459829" sldId="366"/>
            <ac:spMk id="3" creationId="{F177BC29-17E6-681F-8756-FF070435DC45}"/>
          </ac:spMkLst>
        </pc:spChg>
        <pc:spChg chg="add">
          <ac:chgData name="Awa Dieye" userId="768a9d179eef590e" providerId="LiveId" clId="{0532B155-5851-4370-A00A-B7239162FF4F}" dt="2025-07-27T21:10:19.962" v="1613" actId="26606"/>
          <ac:spMkLst>
            <pc:docMk/>
            <pc:sldMk cId="358459829" sldId="366"/>
            <ac:spMk id="5" creationId="{100EDD19-6802-4EC3-95CE-CFFAB042CFD6}"/>
          </ac:spMkLst>
        </pc:spChg>
        <pc:spChg chg="add">
          <ac:chgData name="Awa Dieye" userId="768a9d179eef590e" providerId="LiveId" clId="{0532B155-5851-4370-A00A-B7239162FF4F}" dt="2025-07-27T21:10:19.962" v="1613" actId="26606"/>
          <ac:spMkLst>
            <pc:docMk/>
            <pc:sldMk cId="358459829" sldId="366"/>
            <ac:spMk id="6" creationId="{DB17E863-922E-4C26-BD64-E8FD41D28661}"/>
          </ac:spMkLst>
        </pc:spChg>
      </pc:sldChg>
      <pc:sldChg chg="modSp add mod">
        <pc:chgData name="Awa Dieye" userId="768a9d179eef590e" providerId="LiveId" clId="{0532B155-5851-4370-A00A-B7239162FF4F}" dt="2025-07-27T21:31:13.448" v="1669" actId="20577"/>
        <pc:sldMkLst>
          <pc:docMk/>
          <pc:sldMk cId="1782006337" sldId="367"/>
        </pc:sldMkLst>
        <pc:spChg chg="mod">
          <ac:chgData name="Awa Dieye" userId="768a9d179eef590e" providerId="LiveId" clId="{0532B155-5851-4370-A00A-B7239162FF4F}" dt="2025-07-27T21:31:13.448" v="1669" actId="20577"/>
          <ac:spMkLst>
            <pc:docMk/>
            <pc:sldMk cId="1782006337" sldId="367"/>
            <ac:spMk id="3" creationId="{A8096B08-4566-D02C-23D9-F3B7CCDD3A55}"/>
          </ac:spMkLst>
        </pc:spChg>
      </pc:sldChg>
      <pc:sldChg chg="addSp delSp modSp add mod">
        <pc:chgData name="Awa Dieye" userId="768a9d179eef590e" providerId="LiveId" clId="{0532B155-5851-4370-A00A-B7239162FF4F}" dt="2025-07-29T09:26:33.022" v="1682"/>
        <pc:sldMkLst>
          <pc:docMk/>
          <pc:sldMk cId="538452804" sldId="368"/>
        </pc:sldMkLst>
        <pc:spChg chg="del mod">
          <ac:chgData name="Awa Dieye" userId="768a9d179eef590e" providerId="LiveId" clId="{0532B155-5851-4370-A00A-B7239162FF4F}" dt="2025-07-29T09:26:33.022" v="1682"/>
          <ac:spMkLst>
            <pc:docMk/>
            <pc:sldMk cId="538452804" sldId="368"/>
            <ac:spMk id="3" creationId="{A45B06ED-C4BC-DFCE-879D-B6801B581610}"/>
          </ac:spMkLst>
        </pc:spChg>
        <pc:picChg chg="add mod">
          <ac:chgData name="Awa Dieye" userId="768a9d179eef590e" providerId="LiveId" clId="{0532B155-5851-4370-A00A-B7239162FF4F}" dt="2025-07-29T09:26:33.022" v="1682"/>
          <ac:picMkLst>
            <pc:docMk/>
            <pc:sldMk cId="538452804" sldId="368"/>
            <ac:picMk id="4" creationId="{2AAFA65E-1E95-059A-208B-140C99E30C7D}"/>
          </ac:picMkLst>
        </pc:picChg>
      </pc:sldChg>
      <pc:sldChg chg="addSp delSp modSp add mod">
        <pc:chgData name="Awa Dieye" userId="768a9d179eef590e" providerId="LiveId" clId="{0532B155-5851-4370-A00A-B7239162FF4F}" dt="2025-07-29T09:30:43.417" v="1693"/>
        <pc:sldMkLst>
          <pc:docMk/>
          <pc:sldMk cId="3156007361" sldId="369"/>
        </pc:sldMkLst>
        <pc:spChg chg="mod">
          <ac:chgData name="Awa Dieye" userId="768a9d179eef590e" providerId="LiveId" clId="{0532B155-5851-4370-A00A-B7239162FF4F}" dt="2025-07-29T09:30:43.417" v="1693"/>
          <ac:spMkLst>
            <pc:docMk/>
            <pc:sldMk cId="3156007361" sldId="369"/>
            <ac:spMk id="2" creationId="{425005E9-BD97-DFF4-CE41-585C3A9E1120}"/>
          </ac:spMkLst>
        </pc:spChg>
        <pc:spChg chg="add del mod">
          <ac:chgData name="Awa Dieye" userId="768a9d179eef590e" providerId="LiveId" clId="{0532B155-5851-4370-A00A-B7239162FF4F}" dt="2025-07-29T09:29:57.733" v="1685"/>
          <ac:spMkLst>
            <pc:docMk/>
            <pc:sldMk cId="3156007361" sldId="369"/>
            <ac:spMk id="4" creationId="{898307BA-8EF0-B52D-1770-F0AB6E22624D}"/>
          </ac:spMkLst>
        </pc:spChg>
        <pc:picChg chg="del">
          <ac:chgData name="Awa Dieye" userId="768a9d179eef590e" providerId="LiveId" clId="{0532B155-5851-4370-A00A-B7239162FF4F}" dt="2025-07-29T09:28:57.903" v="1684" actId="478"/>
          <ac:picMkLst>
            <pc:docMk/>
            <pc:sldMk cId="3156007361" sldId="369"/>
            <ac:picMk id="5" creationId="{8922686E-DC30-66FC-8C3C-9130A7E1A7AA}"/>
          </ac:picMkLst>
        </pc:picChg>
        <pc:picChg chg="add mod">
          <ac:chgData name="Awa Dieye" userId="768a9d179eef590e" providerId="LiveId" clId="{0532B155-5851-4370-A00A-B7239162FF4F}" dt="2025-07-29T09:30:08.121" v="1689" actId="14100"/>
          <ac:picMkLst>
            <pc:docMk/>
            <pc:sldMk cId="3156007361" sldId="369"/>
            <ac:picMk id="7" creationId="{432A0F8F-8D76-48D1-978A-338E8EEE7484}"/>
          </ac:picMkLst>
        </pc:picChg>
      </pc:sldChg>
      <pc:sldChg chg="addSp delSp modSp add mod">
        <pc:chgData name="Awa Dieye" userId="768a9d179eef590e" providerId="LiveId" clId="{0532B155-5851-4370-A00A-B7239162FF4F}" dt="2025-07-29T14:34:21.969" v="1710" actId="14100"/>
        <pc:sldMkLst>
          <pc:docMk/>
          <pc:sldMk cId="347468156" sldId="370"/>
        </pc:sldMkLst>
        <pc:spChg chg="del mod">
          <ac:chgData name="Awa Dieye" userId="768a9d179eef590e" providerId="LiveId" clId="{0532B155-5851-4370-A00A-B7239162FF4F}" dt="2025-07-29T14:33:42.536" v="1697"/>
          <ac:spMkLst>
            <pc:docMk/>
            <pc:sldMk cId="347468156" sldId="370"/>
            <ac:spMk id="3" creationId="{ECAC183B-5CE0-2216-D1DD-735CCE0A6A9E}"/>
          </ac:spMkLst>
        </pc:spChg>
        <pc:picChg chg="add mod">
          <ac:chgData name="Awa Dieye" userId="768a9d179eef590e" providerId="LiveId" clId="{0532B155-5851-4370-A00A-B7239162FF4F}" dt="2025-07-29T14:34:11.142" v="1707" actId="14100"/>
          <ac:picMkLst>
            <pc:docMk/>
            <pc:sldMk cId="347468156" sldId="370"/>
            <ac:picMk id="5" creationId="{89BD8C31-0FF7-60C1-ACBF-1B438CA641C0}"/>
          </ac:picMkLst>
        </pc:picChg>
        <pc:picChg chg="add mod">
          <ac:chgData name="Awa Dieye" userId="768a9d179eef590e" providerId="LiveId" clId="{0532B155-5851-4370-A00A-B7239162FF4F}" dt="2025-07-29T14:34:21.969" v="1710" actId="14100"/>
          <ac:picMkLst>
            <pc:docMk/>
            <pc:sldMk cId="347468156" sldId="370"/>
            <ac:picMk id="7" creationId="{31CED6F4-C769-1E5A-F7A1-1B411FE3962F}"/>
          </ac:picMkLst>
        </pc:picChg>
      </pc:sldChg>
      <pc:sldChg chg="modSp new mod">
        <pc:chgData name="Awa Dieye" userId="768a9d179eef590e" providerId="LiveId" clId="{0532B155-5851-4370-A00A-B7239162FF4F}" dt="2025-07-29T15:42:51.155" v="1798" actId="20577"/>
        <pc:sldMkLst>
          <pc:docMk/>
          <pc:sldMk cId="3165994200" sldId="371"/>
        </pc:sldMkLst>
        <pc:spChg chg="mod">
          <ac:chgData name="Awa Dieye" userId="768a9d179eef590e" providerId="LiveId" clId="{0532B155-5851-4370-A00A-B7239162FF4F}" dt="2025-07-29T15:42:51.155" v="1798" actId="20577"/>
          <ac:spMkLst>
            <pc:docMk/>
            <pc:sldMk cId="3165994200" sldId="371"/>
            <ac:spMk id="3" creationId="{4ED91262-2805-354C-A75D-F184F3D75F53}"/>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827E8E7-F8EE-46B8-92FD-12F61E53AB27}" type="datetimeFigureOut">
              <a:rPr lang="fr-FR" smtClean="0"/>
              <a:t>28/07/2025</a:t>
            </a:fld>
            <a:endParaRPr lang="fr-FR"/>
          </a:p>
        </p:txBody>
      </p:sp>
      <p:sp>
        <p:nvSpPr>
          <p:cNvPr id="4" name="Espace réservé de l'image des diapositives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9431A8F-86BE-435A-B7E8-F47BDC7EF0D9}" type="slidenum">
              <a:rPr lang="fr-FR" smtClean="0"/>
              <a:t>‹N°›</a:t>
            </a:fld>
            <a:endParaRPr lang="fr-FR"/>
          </a:p>
        </p:txBody>
      </p:sp>
    </p:spTree>
    <p:extLst>
      <p:ext uri="{BB962C8B-B14F-4D97-AF65-F5344CB8AC3E}">
        <p14:creationId xmlns:p14="http://schemas.microsoft.com/office/powerpoint/2010/main" val="12502050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5BCAD085-E8A6-8845-BD4E-CB4CCA059FC4}" type="datetimeFigureOut">
              <a:rPr lang="en-US" smtClean="0"/>
              <a:t>7/28/2025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‹N°›</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7/28/2025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‹N°›</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7/28/2025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‹N°›</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7/28/2025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‹N°›</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7/28/2025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‹N°›</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BCAD085-E8A6-8845-BD4E-CB4CCA059FC4}" type="datetimeFigureOut">
              <a:rPr lang="en-US" smtClean="0"/>
              <a:t>7/28/2025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‹N°›</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BCAD085-E8A6-8845-BD4E-CB4CCA059FC4}" type="datetimeFigureOut">
              <a:rPr lang="en-US" smtClean="0"/>
              <a:t>7/28/2025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‹N°›</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BCAD085-E8A6-8845-BD4E-CB4CCA059FC4}" type="datetimeFigureOut">
              <a:rPr lang="en-US" smtClean="0"/>
              <a:t>7/28/2025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‹N°›</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7/28/2025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‹N°›</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7/28/2025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‹N°›</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7/28/2025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‹N°›</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7/28/2025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‹N°›</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7.jpg"/></Relationships>
</file>

<file path=ppt/slides/_rels/slide1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9.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1.jpg"/></Relationships>
</file>

<file path=ppt/slides/_rels/slide2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3.jpg"/></Relationships>
</file>

<file path=ppt/slides/_rels/slide2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5.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https://youtu.be/LXwKM3ABQk4?si=L-SE_GNEdqhGyQOj" TargetMode="External"/><Relationship Id="rId2" Type="http://schemas.openxmlformats.org/officeDocument/2006/relationships/hyperlink" Target="https://youtube.com/shorts/fLwX_z8UcTk?si=socShxfQySYsIJzW" TargetMode="External"/><Relationship Id="rId1" Type="http://schemas.openxmlformats.org/officeDocument/2006/relationships/slideLayout" Target="../slideLayouts/slideLayout2.xml"/><Relationship Id="rId4" Type="http://schemas.openxmlformats.org/officeDocument/2006/relationships/hyperlink" Target="https://www.youtube.com/shorts/fLwX_z8UcTk?feature=share" TargetMode="External"/></Relationships>
</file>

<file path=ppt/slides/_rels/slide25.xml.rels><?xml version="1.0" encoding="UTF-8" standalone="yes"?>
<Relationships xmlns="http://schemas.openxmlformats.org/package/2006/relationships"><Relationship Id="rId2" Type="http://schemas.openxmlformats.org/officeDocument/2006/relationships/hyperlink" Target="https://youtu.be/TyFcdHKSJp4?si=2qtCLzvTGdurXpgT"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s://www.sfmu.org/toxin/PROTOCOL/TRICHLO/TRICHLO0.HTM"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43CAA20-3569-4189-9E48-239A229A86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628650" y="451381"/>
            <a:ext cx="7884414" cy="2695510"/>
          </a:xfrm>
        </p:spPr>
        <p:txBody>
          <a:bodyPr anchor="b">
            <a:normAutofit fontScale="90000"/>
          </a:bodyPr>
          <a:lstStyle/>
          <a:p>
            <a:pPr algn="l"/>
            <a:r>
              <a:rPr lang="fr-FR" sz="5700" dirty="0"/>
              <a:t>Typologie des autres addictions chez l’enfant et l’adolescent</a:t>
            </a:r>
          </a:p>
        </p:txBody>
      </p:sp>
      <p:sp>
        <p:nvSpPr>
          <p:cNvPr id="3" name="Subtitle 2"/>
          <p:cNvSpPr>
            <a:spLocks noGrp="1"/>
          </p:cNvSpPr>
          <p:nvPr>
            <p:ph type="subTitle" idx="1"/>
          </p:nvPr>
        </p:nvSpPr>
        <p:spPr>
          <a:xfrm>
            <a:off x="628649" y="3274907"/>
            <a:ext cx="7884414" cy="1160273"/>
          </a:xfrm>
        </p:spPr>
        <p:txBody>
          <a:bodyPr>
            <a:normAutofit/>
          </a:bodyPr>
          <a:lstStyle/>
          <a:p>
            <a:pPr algn="l"/>
            <a:r>
              <a:rPr dirty="0"/>
              <a:t>Solvants, cannabis,</a:t>
            </a:r>
            <a:r>
              <a:rPr lang="fr-FR" dirty="0"/>
              <a:t>Médicaments</a:t>
            </a:r>
            <a:r>
              <a:rPr dirty="0"/>
              <a:t>, </a:t>
            </a:r>
            <a:r>
              <a:rPr dirty="0" err="1"/>
              <a:t>écrans</a:t>
            </a:r>
            <a:r>
              <a:rPr dirty="0"/>
              <a:t> </a:t>
            </a:r>
            <a:endParaRPr lang="fr-FR" dirty="0"/>
          </a:p>
        </p:txBody>
      </p:sp>
      <p:sp>
        <p:nvSpPr>
          <p:cNvPr id="10" name="sketch line">
            <a:extLst>
              <a:ext uri="{FF2B5EF4-FFF2-40B4-BE49-F238E27FC236}">
                <a16:creationId xmlns:a16="http://schemas.microsoft.com/office/drawing/2014/main" id="{DA542B6D-E775-4832-91DC-2D20F857813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28650" y="4718595"/>
            <a:ext cx="4057650" cy="18288"/>
          </a:xfrm>
          <a:custGeom>
            <a:avLst/>
            <a:gdLst>
              <a:gd name="connsiteX0" fmla="*/ 0 w 4057650"/>
              <a:gd name="connsiteY0" fmla="*/ 0 h 18288"/>
              <a:gd name="connsiteX1" fmla="*/ 757428 w 4057650"/>
              <a:gd name="connsiteY1" fmla="*/ 0 h 18288"/>
              <a:gd name="connsiteX2" fmla="*/ 1474279 w 4057650"/>
              <a:gd name="connsiteY2" fmla="*/ 0 h 18288"/>
              <a:gd name="connsiteX3" fmla="*/ 2191131 w 4057650"/>
              <a:gd name="connsiteY3" fmla="*/ 0 h 18288"/>
              <a:gd name="connsiteX4" fmla="*/ 2745676 w 4057650"/>
              <a:gd name="connsiteY4" fmla="*/ 0 h 18288"/>
              <a:gd name="connsiteX5" fmla="*/ 3340798 w 4057650"/>
              <a:gd name="connsiteY5" fmla="*/ 0 h 18288"/>
              <a:gd name="connsiteX6" fmla="*/ 4057650 w 4057650"/>
              <a:gd name="connsiteY6" fmla="*/ 0 h 18288"/>
              <a:gd name="connsiteX7" fmla="*/ 4057650 w 4057650"/>
              <a:gd name="connsiteY7" fmla="*/ 18288 h 18288"/>
              <a:gd name="connsiteX8" fmla="*/ 3381375 w 4057650"/>
              <a:gd name="connsiteY8" fmla="*/ 18288 h 18288"/>
              <a:gd name="connsiteX9" fmla="*/ 2826830 w 4057650"/>
              <a:gd name="connsiteY9" fmla="*/ 18288 h 18288"/>
              <a:gd name="connsiteX10" fmla="*/ 2272284 w 4057650"/>
              <a:gd name="connsiteY10" fmla="*/ 18288 h 18288"/>
              <a:gd name="connsiteX11" fmla="*/ 1555432 w 4057650"/>
              <a:gd name="connsiteY11" fmla="*/ 18288 h 18288"/>
              <a:gd name="connsiteX12" fmla="*/ 960310 w 4057650"/>
              <a:gd name="connsiteY12" fmla="*/ 18288 h 18288"/>
              <a:gd name="connsiteX13" fmla="*/ 0 w 4057650"/>
              <a:gd name="connsiteY13" fmla="*/ 18288 h 18288"/>
              <a:gd name="connsiteX14" fmla="*/ 0 w 4057650"/>
              <a:gd name="connsiteY14"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057650" h="18288" fill="none" extrusionOk="0">
                <a:moveTo>
                  <a:pt x="0" y="0"/>
                </a:moveTo>
                <a:cubicBezTo>
                  <a:pt x="371182" y="3227"/>
                  <a:pt x="494372" y="9222"/>
                  <a:pt x="757428" y="0"/>
                </a:cubicBezTo>
                <a:cubicBezTo>
                  <a:pt x="1020484" y="-9222"/>
                  <a:pt x="1116719" y="-4357"/>
                  <a:pt x="1474279" y="0"/>
                </a:cubicBezTo>
                <a:cubicBezTo>
                  <a:pt x="1831839" y="4357"/>
                  <a:pt x="1920973" y="-11809"/>
                  <a:pt x="2191131" y="0"/>
                </a:cubicBezTo>
                <a:cubicBezTo>
                  <a:pt x="2461289" y="11809"/>
                  <a:pt x="2589480" y="-22604"/>
                  <a:pt x="2745676" y="0"/>
                </a:cubicBezTo>
                <a:cubicBezTo>
                  <a:pt x="2901872" y="22604"/>
                  <a:pt x="3136452" y="-12306"/>
                  <a:pt x="3340798" y="0"/>
                </a:cubicBezTo>
                <a:cubicBezTo>
                  <a:pt x="3545144" y="12306"/>
                  <a:pt x="3766934" y="-21556"/>
                  <a:pt x="4057650" y="0"/>
                </a:cubicBezTo>
                <a:cubicBezTo>
                  <a:pt x="4057150" y="8855"/>
                  <a:pt x="4057759" y="14521"/>
                  <a:pt x="4057650" y="18288"/>
                </a:cubicBezTo>
                <a:cubicBezTo>
                  <a:pt x="3743404" y="40125"/>
                  <a:pt x="3625516" y="-14923"/>
                  <a:pt x="3381375" y="18288"/>
                </a:cubicBezTo>
                <a:cubicBezTo>
                  <a:pt x="3137235" y="51499"/>
                  <a:pt x="2946571" y="1"/>
                  <a:pt x="2826830" y="18288"/>
                </a:cubicBezTo>
                <a:cubicBezTo>
                  <a:pt x="2707090" y="36575"/>
                  <a:pt x="2402756" y="1432"/>
                  <a:pt x="2272284" y="18288"/>
                </a:cubicBezTo>
                <a:cubicBezTo>
                  <a:pt x="2141812" y="35144"/>
                  <a:pt x="1895935" y="18199"/>
                  <a:pt x="1555432" y="18288"/>
                </a:cubicBezTo>
                <a:cubicBezTo>
                  <a:pt x="1214929" y="18377"/>
                  <a:pt x="1103072" y="14503"/>
                  <a:pt x="960310" y="18288"/>
                </a:cubicBezTo>
                <a:cubicBezTo>
                  <a:pt x="817548" y="22073"/>
                  <a:pt x="402272" y="-29359"/>
                  <a:pt x="0" y="18288"/>
                </a:cubicBezTo>
                <a:cubicBezTo>
                  <a:pt x="683" y="12014"/>
                  <a:pt x="724" y="5908"/>
                  <a:pt x="0" y="0"/>
                </a:cubicBezTo>
                <a:close/>
              </a:path>
              <a:path w="4057650" h="18288" stroke="0" extrusionOk="0">
                <a:moveTo>
                  <a:pt x="0" y="0"/>
                </a:moveTo>
                <a:cubicBezTo>
                  <a:pt x="248348" y="13145"/>
                  <a:pt x="486117" y="25042"/>
                  <a:pt x="635698" y="0"/>
                </a:cubicBezTo>
                <a:cubicBezTo>
                  <a:pt x="785279" y="-25042"/>
                  <a:pt x="917762" y="-5537"/>
                  <a:pt x="1190244" y="0"/>
                </a:cubicBezTo>
                <a:cubicBezTo>
                  <a:pt x="1462726" y="5537"/>
                  <a:pt x="1667120" y="-21232"/>
                  <a:pt x="1947672" y="0"/>
                </a:cubicBezTo>
                <a:cubicBezTo>
                  <a:pt x="2228224" y="21232"/>
                  <a:pt x="2280631" y="-21698"/>
                  <a:pt x="2583370" y="0"/>
                </a:cubicBezTo>
                <a:cubicBezTo>
                  <a:pt x="2886109" y="21698"/>
                  <a:pt x="3022941" y="19647"/>
                  <a:pt x="3219069" y="0"/>
                </a:cubicBezTo>
                <a:cubicBezTo>
                  <a:pt x="3415197" y="-19647"/>
                  <a:pt x="3747500" y="26991"/>
                  <a:pt x="4057650" y="0"/>
                </a:cubicBezTo>
                <a:cubicBezTo>
                  <a:pt x="4056752" y="7180"/>
                  <a:pt x="4057819" y="13790"/>
                  <a:pt x="4057650" y="18288"/>
                </a:cubicBezTo>
                <a:cubicBezTo>
                  <a:pt x="3865148" y="-3313"/>
                  <a:pt x="3702543" y="49468"/>
                  <a:pt x="3381375" y="18288"/>
                </a:cubicBezTo>
                <a:cubicBezTo>
                  <a:pt x="3060208" y="-12892"/>
                  <a:pt x="2956571" y="-8678"/>
                  <a:pt x="2826830" y="18288"/>
                </a:cubicBezTo>
                <a:cubicBezTo>
                  <a:pt x="2697089" y="45254"/>
                  <a:pt x="2411031" y="43154"/>
                  <a:pt x="2150555" y="18288"/>
                </a:cubicBezTo>
                <a:cubicBezTo>
                  <a:pt x="1890080" y="-6578"/>
                  <a:pt x="1741827" y="-615"/>
                  <a:pt x="1474280" y="18288"/>
                </a:cubicBezTo>
                <a:cubicBezTo>
                  <a:pt x="1206734" y="37191"/>
                  <a:pt x="998203" y="33335"/>
                  <a:pt x="838581" y="18288"/>
                </a:cubicBezTo>
                <a:cubicBezTo>
                  <a:pt x="678959" y="3241"/>
                  <a:pt x="187101" y="-13212"/>
                  <a:pt x="0" y="18288"/>
                </a:cubicBezTo>
                <a:cubicBezTo>
                  <a:pt x="571" y="10093"/>
                  <a:pt x="-125" y="8407"/>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ZoneTexte 14">
            <a:extLst>
              <a:ext uri="{FF2B5EF4-FFF2-40B4-BE49-F238E27FC236}">
                <a16:creationId xmlns:a16="http://schemas.microsoft.com/office/drawing/2014/main" id="{01F83FC6-4312-8AA8-753D-EA0DE5646C1C}"/>
              </a:ext>
            </a:extLst>
          </p:cNvPr>
          <p:cNvSpPr txBox="1"/>
          <p:nvPr/>
        </p:nvSpPr>
        <p:spPr>
          <a:xfrm>
            <a:off x="4686300" y="5046132"/>
            <a:ext cx="3826763" cy="1631216"/>
          </a:xfrm>
          <a:prstGeom prst="rect">
            <a:avLst/>
          </a:prstGeom>
          <a:noFill/>
        </p:spPr>
        <p:txBody>
          <a:bodyPr wrap="square" rtlCol="0">
            <a:spAutoFit/>
          </a:bodyPr>
          <a:lstStyle/>
          <a:p>
            <a:r>
              <a:rPr lang="fr-FR" sz="2000" dirty="0">
                <a:solidFill>
                  <a:schemeClr val="accent2"/>
                </a:solidFill>
              </a:rPr>
              <a:t>Dr Ndeye Awa Dieye </a:t>
            </a:r>
          </a:p>
          <a:p>
            <a:r>
              <a:rPr lang="fr-FR" sz="2000" dirty="0">
                <a:solidFill>
                  <a:schemeClr val="accent2"/>
                </a:solidFill>
              </a:rPr>
              <a:t>Pédopsychiatre/Maitre de conférences Titulaire UCAD/ Chef service Pédopsychiatrie </a:t>
            </a:r>
            <a:r>
              <a:rPr lang="fr-FR" sz="2000" dirty="0" err="1">
                <a:solidFill>
                  <a:schemeClr val="accent2"/>
                </a:solidFill>
              </a:rPr>
              <a:t>CHNPThiaroye</a:t>
            </a:r>
            <a:endParaRPr lang="fr-FR" sz="2000" dirty="0">
              <a:solidFill>
                <a:schemeClr val="accent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wd">
                                    <p:tmPct val="15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par>
                                <p:cTn id="8" presetID="10" presetClass="entr" presetSubtype="0" fill="hold" grpId="0" nodeType="withEffect">
                                  <p:stCondLst>
                                    <p:cond delay="1000"/>
                                  </p:stCondLst>
                                  <p:iterate type="wd">
                                    <p:tmPct val="15000"/>
                                  </p:iterate>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BFA4F3F-A68A-1C3C-7BA8-FEE820477733}"/>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23731F57-D708-6933-7B67-245DE616B3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a:extLst>
              <a:ext uri="{FF2B5EF4-FFF2-40B4-BE49-F238E27FC236}">
                <a16:creationId xmlns:a16="http://schemas.microsoft.com/office/drawing/2014/main" id="{6C9A54C7-1DBA-E1B7-1F52-11554E04C05C}"/>
              </a:ext>
            </a:extLst>
          </p:cNvPr>
          <p:cNvSpPr>
            <a:spLocks noGrp="1"/>
          </p:cNvSpPr>
          <p:nvPr>
            <p:ph type="title"/>
          </p:nvPr>
        </p:nvSpPr>
        <p:spPr>
          <a:xfrm>
            <a:off x="628650" y="365125"/>
            <a:ext cx="7886700" cy="1325563"/>
          </a:xfrm>
        </p:spPr>
        <p:txBody>
          <a:bodyPr>
            <a:normAutofit/>
          </a:bodyPr>
          <a:lstStyle/>
          <a:p>
            <a:r>
              <a:rPr lang="fr-FR" sz="4700" dirty="0"/>
              <a:t>Addictions aux cannabis</a:t>
            </a:r>
          </a:p>
        </p:txBody>
      </p:sp>
      <p:sp>
        <p:nvSpPr>
          <p:cNvPr id="10" name="sketch line">
            <a:extLst>
              <a:ext uri="{FF2B5EF4-FFF2-40B4-BE49-F238E27FC236}">
                <a16:creationId xmlns:a16="http://schemas.microsoft.com/office/drawing/2014/main" id="{2B787626-C8DD-8326-0B1A-DEB4B5C75B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01777" y="1677373"/>
            <a:ext cx="8140446" cy="18288"/>
          </a:xfrm>
          <a:custGeom>
            <a:avLst/>
            <a:gdLst>
              <a:gd name="connsiteX0" fmla="*/ 0 w 8140446"/>
              <a:gd name="connsiteY0" fmla="*/ 0 h 18288"/>
              <a:gd name="connsiteX1" fmla="*/ 434157 w 8140446"/>
              <a:gd name="connsiteY1" fmla="*/ 0 h 18288"/>
              <a:gd name="connsiteX2" fmla="*/ 1193932 w 8140446"/>
              <a:gd name="connsiteY2" fmla="*/ 0 h 18288"/>
              <a:gd name="connsiteX3" fmla="*/ 1628089 w 8140446"/>
              <a:gd name="connsiteY3" fmla="*/ 0 h 18288"/>
              <a:gd name="connsiteX4" fmla="*/ 2225055 w 8140446"/>
              <a:gd name="connsiteY4" fmla="*/ 0 h 18288"/>
              <a:gd name="connsiteX5" fmla="*/ 3066235 w 8140446"/>
              <a:gd name="connsiteY5" fmla="*/ 0 h 18288"/>
              <a:gd name="connsiteX6" fmla="*/ 3744605 w 8140446"/>
              <a:gd name="connsiteY6" fmla="*/ 0 h 18288"/>
              <a:gd name="connsiteX7" fmla="*/ 4504380 w 8140446"/>
              <a:gd name="connsiteY7" fmla="*/ 0 h 18288"/>
              <a:gd name="connsiteX8" fmla="*/ 5101346 w 8140446"/>
              <a:gd name="connsiteY8" fmla="*/ 0 h 18288"/>
              <a:gd name="connsiteX9" fmla="*/ 5779717 w 8140446"/>
              <a:gd name="connsiteY9" fmla="*/ 0 h 18288"/>
              <a:gd name="connsiteX10" fmla="*/ 6620896 w 8140446"/>
              <a:gd name="connsiteY10" fmla="*/ 0 h 18288"/>
              <a:gd name="connsiteX11" fmla="*/ 7136458 w 8140446"/>
              <a:gd name="connsiteY11" fmla="*/ 0 h 18288"/>
              <a:gd name="connsiteX12" fmla="*/ 8140446 w 8140446"/>
              <a:gd name="connsiteY12" fmla="*/ 0 h 18288"/>
              <a:gd name="connsiteX13" fmla="*/ 8140446 w 8140446"/>
              <a:gd name="connsiteY13" fmla="*/ 18288 h 18288"/>
              <a:gd name="connsiteX14" fmla="*/ 7543480 w 8140446"/>
              <a:gd name="connsiteY14" fmla="*/ 18288 h 18288"/>
              <a:gd name="connsiteX15" fmla="*/ 7109323 w 8140446"/>
              <a:gd name="connsiteY15" fmla="*/ 18288 h 18288"/>
              <a:gd name="connsiteX16" fmla="*/ 6430952 w 8140446"/>
              <a:gd name="connsiteY16" fmla="*/ 18288 h 18288"/>
              <a:gd name="connsiteX17" fmla="*/ 5915391 w 8140446"/>
              <a:gd name="connsiteY17" fmla="*/ 18288 h 18288"/>
              <a:gd name="connsiteX18" fmla="*/ 5237020 w 8140446"/>
              <a:gd name="connsiteY18" fmla="*/ 18288 h 18288"/>
              <a:gd name="connsiteX19" fmla="*/ 4558650 w 8140446"/>
              <a:gd name="connsiteY19" fmla="*/ 18288 h 18288"/>
              <a:gd name="connsiteX20" fmla="*/ 3880279 w 8140446"/>
              <a:gd name="connsiteY20" fmla="*/ 18288 h 18288"/>
              <a:gd name="connsiteX21" fmla="*/ 3201909 w 8140446"/>
              <a:gd name="connsiteY21" fmla="*/ 18288 h 18288"/>
              <a:gd name="connsiteX22" fmla="*/ 2604943 w 8140446"/>
              <a:gd name="connsiteY22" fmla="*/ 18288 h 18288"/>
              <a:gd name="connsiteX23" fmla="*/ 1845168 w 8140446"/>
              <a:gd name="connsiteY23" fmla="*/ 18288 h 18288"/>
              <a:gd name="connsiteX24" fmla="*/ 1166797 w 8140446"/>
              <a:gd name="connsiteY24" fmla="*/ 18288 h 18288"/>
              <a:gd name="connsiteX25" fmla="*/ 0 w 8140446"/>
              <a:gd name="connsiteY25" fmla="*/ 18288 h 18288"/>
              <a:gd name="connsiteX26" fmla="*/ 0 w 8140446"/>
              <a:gd name="connsiteY2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8140446" h="18288" fill="none" extrusionOk="0">
                <a:moveTo>
                  <a:pt x="0" y="0"/>
                </a:moveTo>
                <a:cubicBezTo>
                  <a:pt x="94920" y="9103"/>
                  <a:pt x="287892" y="-4966"/>
                  <a:pt x="434157" y="0"/>
                </a:cubicBezTo>
                <a:cubicBezTo>
                  <a:pt x="580422" y="4966"/>
                  <a:pt x="943595" y="-14182"/>
                  <a:pt x="1193932" y="0"/>
                </a:cubicBezTo>
                <a:cubicBezTo>
                  <a:pt x="1444270" y="14182"/>
                  <a:pt x="1472129" y="5523"/>
                  <a:pt x="1628089" y="0"/>
                </a:cubicBezTo>
                <a:cubicBezTo>
                  <a:pt x="1784049" y="-5523"/>
                  <a:pt x="1962419" y="-17322"/>
                  <a:pt x="2225055" y="0"/>
                </a:cubicBezTo>
                <a:cubicBezTo>
                  <a:pt x="2487691" y="17322"/>
                  <a:pt x="2700681" y="1311"/>
                  <a:pt x="3066235" y="0"/>
                </a:cubicBezTo>
                <a:cubicBezTo>
                  <a:pt x="3431789" y="-1311"/>
                  <a:pt x="3405662" y="25081"/>
                  <a:pt x="3744605" y="0"/>
                </a:cubicBezTo>
                <a:cubicBezTo>
                  <a:pt x="4083548" y="-25081"/>
                  <a:pt x="4265111" y="-11945"/>
                  <a:pt x="4504380" y="0"/>
                </a:cubicBezTo>
                <a:cubicBezTo>
                  <a:pt x="4743649" y="11945"/>
                  <a:pt x="4860394" y="-2832"/>
                  <a:pt x="5101346" y="0"/>
                </a:cubicBezTo>
                <a:cubicBezTo>
                  <a:pt x="5342298" y="2832"/>
                  <a:pt x="5456387" y="23676"/>
                  <a:pt x="5779717" y="0"/>
                </a:cubicBezTo>
                <a:cubicBezTo>
                  <a:pt x="6103047" y="-23676"/>
                  <a:pt x="6270379" y="-37291"/>
                  <a:pt x="6620896" y="0"/>
                </a:cubicBezTo>
                <a:cubicBezTo>
                  <a:pt x="6971413" y="37291"/>
                  <a:pt x="6989068" y="24674"/>
                  <a:pt x="7136458" y="0"/>
                </a:cubicBezTo>
                <a:cubicBezTo>
                  <a:pt x="7283848" y="-24674"/>
                  <a:pt x="7752532" y="-22436"/>
                  <a:pt x="8140446" y="0"/>
                </a:cubicBezTo>
                <a:cubicBezTo>
                  <a:pt x="8140314" y="7702"/>
                  <a:pt x="8140234" y="13511"/>
                  <a:pt x="8140446" y="18288"/>
                </a:cubicBezTo>
                <a:cubicBezTo>
                  <a:pt x="7906329" y="-3043"/>
                  <a:pt x="7681180" y="27465"/>
                  <a:pt x="7543480" y="18288"/>
                </a:cubicBezTo>
                <a:cubicBezTo>
                  <a:pt x="7405780" y="9111"/>
                  <a:pt x="7216607" y="3660"/>
                  <a:pt x="7109323" y="18288"/>
                </a:cubicBezTo>
                <a:cubicBezTo>
                  <a:pt x="7002039" y="32916"/>
                  <a:pt x="6576231" y="42692"/>
                  <a:pt x="6430952" y="18288"/>
                </a:cubicBezTo>
                <a:cubicBezTo>
                  <a:pt x="6285673" y="-6116"/>
                  <a:pt x="6138840" y="34521"/>
                  <a:pt x="5915391" y="18288"/>
                </a:cubicBezTo>
                <a:cubicBezTo>
                  <a:pt x="5691942" y="2055"/>
                  <a:pt x="5459460" y="51666"/>
                  <a:pt x="5237020" y="18288"/>
                </a:cubicBezTo>
                <a:cubicBezTo>
                  <a:pt x="5014580" y="-15090"/>
                  <a:pt x="4747677" y="40449"/>
                  <a:pt x="4558650" y="18288"/>
                </a:cubicBezTo>
                <a:cubicBezTo>
                  <a:pt x="4369623" y="-3873"/>
                  <a:pt x="4146061" y="12568"/>
                  <a:pt x="3880279" y="18288"/>
                </a:cubicBezTo>
                <a:cubicBezTo>
                  <a:pt x="3614497" y="24008"/>
                  <a:pt x="3473808" y="-12908"/>
                  <a:pt x="3201909" y="18288"/>
                </a:cubicBezTo>
                <a:cubicBezTo>
                  <a:pt x="2930010" y="49484"/>
                  <a:pt x="2728175" y="-3430"/>
                  <a:pt x="2604943" y="18288"/>
                </a:cubicBezTo>
                <a:cubicBezTo>
                  <a:pt x="2481711" y="40006"/>
                  <a:pt x="2004334" y="26952"/>
                  <a:pt x="1845168" y="18288"/>
                </a:cubicBezTo>
                <a:cubicBezTo>
                  <a:pt x="1686003" y="9624"/>
                  <a:pt x="1375070" y="37580"/>
                  <a:pt x="1166797" y="18288"/>
                </a:cubicBezTo>
                <a:cubicBezTo>
                  <a:pt x="958524" y="-1004"/>
                  <a:pt x="342846" y="8880"/>
                  <a:pt x="0" y="18288"/>
                </a:cubicBezTo>
                <a:cubicBezTo>
                  <a:pt x="129" y="13298"/>
                  <a:pt x="-675" y="6857"/>
                  <a:pt x="0" y="0"/>
                </a:cubicBezTo>
                <a:close/>
              </a:path>
              <a:path w="8140446" h="18288" stroke="0" extrusionOk="0">
                <a:moveTo>
                  <a:pt x="0" y="0"/>
                </a:moveTo>
                <a:cubicBezTo>
                  <a:pt x="142435" y="-24533"/>
                  <a:pt x="380026" y="17447"/>
                  <a:pt x="596966" y="0"/>
                </a:cubicBezTo>
                <a:cubicBezTo>
                  <a:pt x="813906" y="-17447"/>
                  <a:pt x="830530" y="13462"/>
                  <a:pt x="1031123" y="0"/>
                </a:cubicBezTo>
                <a:cubicBezTo>
                  <a:pt x="1231716" y="-13462"/>
                  <a:pt x="1634038" y="0"/>
                  <a:pt x="1872303" y="0"/>
                </a:cubicBezTo>
                <a:cubicBezTo>
                  <a:pt x="2110568" y="0"/>
                  <a:pt x="2261934" y="-25727"/>
                  <a:pt x="2469269" y="0"/>
                </a:cubicBezTo>
                <a:cubicBezTo>
                  <a:pt x="2676604" y="25727"/>
                  <a:pt x="2790440" y="16284"/>
                  <a:pt x="3066235" y="0"/>
                </a:cubicBezTo>
                <a:cubicBezTo>
                  <a:pt x="3342030" y="-16284"/>
                  <a:pt x="3685603" y="41976"/>
                  <a:pt x="3907414" y="0"/>
                </a:cubicBezTo>
                <a:cubicBezTo>
                  <a:pt x="4129225" y="-41976"/>
                  <a:pt x="4177416" y="-7598"/>
                  <a:pt x="4422976" y="0"/>
                </a:cubicBezTo>
                <a:cubicBezTo>
                  <a:pt x="4668536" y="7598"/>
                  <a:pt x="5023499" y="-28058"/>
                  <a:pt x="5264155" y="0"/>
                </a:cubicBezTo>
                <a:cubicBezTo>
                  <a:pt x="5504811" y="28058"/>
                  <a:pt x="5703675" y="13288"/>
                  <a:pt x="6105335" y="0"/>
                </a:cubicBezTo>
                <a:cubicBezTo>
                  <a:pt x="6506995" y="-13288"/>
                  <a:pt x="6455516" y="-5124"/>
                  <a:pt x="6783705" y="0"/>
                </a:cubicBezTo>
                <a:cubicBezTo>
                  <a:pt x="7111894" y="5124"/>
                  <a:pt x="7512856" y="10604"/>
                  <a:pt x="8140446" y="0"/>
                </a:cubicBezTo>
                <a:cubicBezTo>
                  <a:pt x="8140458" y="8833"/>
                  <a:pt x="8140986" y="9830"/>
                  <a:pt x="8140446" y="18288"/>
                </a:cubicBezTo>
                <a:cubicBezTo>
                  <a:pt x="7959314" y="3345"/>
                  <a:pt x="7870113" y="10437"/>
                  <a:pt x="7706289" y="18288"/>
                </a:cubicBezTo>
                <a:cubicBezTo>
                  <a:pt x="7542465" y="26139"/>
                  <a:pt x="7157940" y="17482"/>
                  <a:pt x="6865109" y="18288"/>
                </a:cubicBezTo>
                <a:cubicBezTo>
                  <a:pt x="6572278" y="19094"/>
                  <a:pt x="6524256" y="38051"/>
                  <a:pt x="6349548" y="18288"/>
                </a:cubicBezTo>
                <a:cubicBezTo>
                  <a:pt x="6174840" y="-1475"/>
                  <a:pt x="5951624" y="174"/>
                  <a:pt x="5671177" y="18288"/>
                </a:cubicBezTo>
                <a:cubicBezTo>
                  <a:pt x="5390730" y="36402"/>
                  <a:pt x="5222992" y="60058"/>
                  <a:pt x="4829998" y="18288"/>
                </a:cubicBezTo>
                <a:cubicBezTo>
                  <a:pt x="4437004" y="-23482"/>
                  <a:pt x="4344181" y="39087"/>
                  <a:pt x="4151627" y="18288"/>
                </a:cubicBezTo>
                <a:cubicBezTo>
                  <a:pt x="3959073" y="-2511"/>
                  <a:pt x="3886970" y="32875"/>
                  <a:pt x="3717470" y="18288"/>
                </a:cubicBezTo>
                <a:cubicBezTo>
                  <a:pt x="3547970" y="3701"/>
                  <a:pt x="3451521" y="31872"/>
                  <a:pt x="3201909" y="18288"/>
                </a:cubicBezTo>
                <a:cubicBezTo>
                  <a:pt x="2952297" y="4704"/>
                  <a:pt x="2543413" y="6029"/>
                  <a:pt x="2360729" y="18288"/>
                </a:cubicBezTo>
                <a:cubicBezTo>
                  <a:pt x="2178045" y="30547"/>
                  <a:pt x="1906056" y="25847"/>
                  <a:pt x="1682359" y="18288"/>
                </a:cubicBezTo>
                <a:cubicBezTo>
                  <a:pt x="1458662" y="10730"/>
                  <a:pt x="1330405" y="8046"/>
                  <a:pt x="1166797" y="18288"/>
                </a:cubicBezTo>
                <a:cubicBezTo>
                  <a:pt x="1003189" y="28530"/>
                  <a:pt x="278098" y="19533"/>
                  <a:pt x="0" y="18288"/>
                </a:cubicBezTo>
                <a:cubicBezTo>
                  <a:pt x="74" y="14054"/>
                  <a:pt x="-46" y="6997"/>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Espace réservé du contenu 4">
            <a:extLst>
              <a:ext uri="{FF2B5EF4-FFF2-40B4-BE49-F238E27FC236}">
                <a16:creationId xmlns:a16="http://schemas.microsoft.com/office/drawing/2014/main" id="{2AAFA65E-1E95-059A-208B-140C99E30C7D}"/>
              </a:ext>
            </a:extLst>
          </p:cNvPr>
          <p:cNvPicPr>
            <a:picLocks noGrp="1" noChangeAspect="1"/>
          </p:cNvPicPr>
          <p:nvPr>
            <p:ph idx="1"/>
          </p:nvPr>
        </p:nvPicPr>
        <p:blipFill>
          <a:blip r:embed="rId2"/>
          <a:stretch>
            <a:fillRect/>
          </a:stretch>
        </p:blipFill>
        <p:spPr>
          <a:xfrm>
            <a:off x="1302240" y="1928813"/>
            <a:ext cx="6539519" cy="4252912"/>
          </a:xfrm>
        </p:spPr>
      </p:pic>
    </p:spTree>
    <p:extLst>
      <p:ext uri="{BB962C8B-B14F-4D97-AF65-F5344CB8AC3E}">
        <p14:creationId xmlns:p14="http://schemas.microsoft.com/office/powerpoint/2010/main" val="5384528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9D06E07-AF22-9846-9E8B-9DCB03481D41}"/>
              </a:ext>
            </a:extLst>
          </p:cNvPr>
          <p:cNvSpPr>
            <a:spLocks noGrp="1"/>
          </p:cNvSpPr>
          <p:nvPr>
            <p:ph type="title"/>
          </p:nvPr>
        </p:nvSpPr>
        <p:spPr/>
        <p:txBody>
          <a:bodyPr/>
          <a:lstStyle/>
          <a:p>
            <a:r>
              <a:rPr lang="fr-FR" dirty="0"/>
              <a:t>Addictions aux cannabis</a:t>
            </a:r>
          </a:p>
        </p:txBody>
      </p:sp>
      <p:pic>
        <p:nvPicPr>
          <p:cNvPr id="5" name="Espace réservé du contenu 4">
            <a:extLst>
              <a:ext uri="{FF2B5EF4-FFF2-40B4-BE49-F238E27FC236}">
                <a16:creationId xmlns:a16="http://schemas.microsoft.com/office/drawing/2014/main" id="{5314812C-F282-7341-9B5A-4EF147176199}"/>
              </a:ext>
            </a:extLst>
          </p:cNvPr>
          <p:cNvPicPr>
            <a:picLocks noGrp="1" noChangeAspect="1"/>
          </p:cNvPicPr>
          <p:nvPr>
            <p:ph idx="1"/>
          </p:nvPr>
        </p:nvPicPr>
        <p:blipFill>
          <a:blip r:embed="rId2"/>
          <a:stretch>
            <a:fillRect/>
          </a:stretch>
        </p:blipFill>
        <p:spPr>
          <a:xfrm>
            <a:off x="518532" y="1777999"/>
            <a:ext cx="7996818" cy="4504267"/>
          </a:xfrm>
        </p:spPr>
      </p:pic>
    </p:spTree>
    <p:extLst>
      <p:ext uri="{BB962C8B-B14F-4D97-AF65-F5344CB8AC3E}">
        <p14:creationId xmlns:p14="http://schemas.microsoft.com/office/powerpoint/2010/main" val="28504092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0B4752-D735-4A3E-E799-7306F704E3BD}"/>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425005E9-BD97-DFF4-CE41-585C3A9E1120}"/>
              </a:ext>
            </a:extLst>
          </p:cNvPr>
          <p:cNvSpPr>
            <a:spLocks noGrp="1"/>
          </p:cNvSpPr>
          <p:nvPr>
            <p:ph type="title"/>
          </p:nvPr>
        </p:nvSpPr>
        <p:spPr/>
        <p:txBody>
          <a:bodyPr/>
          <a:lstStyle/>
          <a:p>
            <a:r>
              <a:rPr lang="fr-FR" dirty="0"/>
              <a:t>Addictions aux cannabis</a:t>
            </a:r>
          </a:p>
        </p:txBody>
      </p:sp>
      <p:pic>
        <p:nvPicPr>
          <p:cNvPr id="7" name="Espace réservé du contenu 6" descr="Une image contenant texte, intérieur, capture d’écran, sol&#10;&#10;Le contenu généré par l’IA peut être incorrect.">
            <a:extLst>
              <a:ext uri="{FF2B5EF4-FFF2-40B4-BE49-F238E27FC236}">
                <a16:creationId xmlns:a16="http://schemas.microsoft.com/office/drawing/2014/main" id="{432A0F8F-8D76-48D1-978A-338E8EEE7484}"/>
              </a:ext>
            </a:extLst>
          </p:cNvPr>
          <p:cNvPicPr>
            <a:picLocks noGrp="1" noChangeAspect="1"/>
          </p:cNvPicPr>
          <p:nvPr>
            <p:ph idx="1"/>
          </p:nvPr>
        </p:nvPicPr>
        <p:blipFill>
          <a:blip r:embed="rId2"/>
          <a:stretch>
            <a:fillRect/>
          </a:stretch>
        </p:blipFill>
        <p:spPr>
          <a:xfrm rot="5400000">
            <a:off x="2224352" y="612775"/>
            <a:ext cx="4525963" cy="6502403"/>
          </a:xfrm>
        </p:spPr>
      </p:pic>
    </p:spTree>
    <p:extLst>
      <p:ext uri="{BB962C8B-B14F-4D97-AF65-F5344CB8AC3E}">
        <p14:creationId xmlns:p14="http://schemas.microsoft.com/office/powerpoint/2010/main" val="31560073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00EDD19-6802-4EC3-95CE-CFFAB042CF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a:extLst>
              <a:ext uri="{FF2B5EF4-FFF2-40B4-BE49-F238E27FC236}">
                <a16:creationId xmlns:a16="http://schemas.microsoft.com/office/drawing/2014/main" id="{B4DB1930-5093-7A6E-72F3-D1E542A4A5C4}"/>
              </a:ext>
            </a:extLst>
          </p:cNvPr>
          <p:cNvSpPr>
            <a:spLocks noGrp="1"/>
          </p:cNvSpPr>
          <p:nvPr>
            <p:ph type="title"/>
          </p:nvPr>
        </p:nvSpPr>
        <p:spPr>
          <a:xfrm>
            <a:off x="628650" y="365125"/>
            <a:ext cx="7886700" cy="1325563"/>
          </a:xfrm>
        </p:spPr>
        <p:txBody>
          <a:bodyPr>
            <a:normAutofit/>
          </a:bodyPr>
          <a:lstStyle/>
          <a:p>
            <a:r>
              <a:rPr lang="fr-FR" sz="4700"/>
              <a:t>Addictions aux cannabis</a:t>
            </a:r>
          </a:p>
        </p:txBody>
      </p:sp>
      <p:sp>
        <p:nvSpPr>
          <p:cNvPr id="10" name="sketch line">
            <a:extLst>
              <a:ext uri="{FF2B5EF4-FFF2-40B4-BE49-F238E27FC236}">
                <a16:creationId xmlns:a16="http://schemas.microsoft.com/office/drawing/2014/main" id="{DB17E863-922E-4C26-BD64-E8FD41D286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01777" y="1677373"/>
            <a:ext cx="8140446" cy="18288"/>
          </a:xfrm>
          <a:custGeom>
            <a:avLst/>
            <a:gdLst>
              <a:gd name="connsiteX0" fmla="*/ 0 w 8140446"/>
              <a:gd name="connsiteY0" fmla="*/ 0 h 18288"/>
              <a:gd name="connsiteX1" fmla="*/ 434157 w 8140446"/>
              <a:gd name="connsiteY1" fmla="*/ 0 h 18288"/>
              <a:gd name="connsiteX2" fmla="*/ 1193932 w 8140446"/>
              <a:gd name="connsiteY2" fmla="*/ 0 h 18288"/>
              <a:gd name="connsiteX3" fmla="*/ 1628089 w 8140446"/>
              <a:gd name="connsiteY3" fmla="*/ 0 h 18288"/>
              <a:gd name="connsiteX4" fmla="*/ 2225055 w 8140446"/>
              <a:gd name="connsiteY4" fmla="*/ 0 h 18288"/>
              <a:gd name="connsiteX5" fmla="*/ 3066235 w 8140446"/>
              <a:gd name="connsiteY5" fmla="*/ 0 h 18288"/>
              <a:gd name="connsiteX6" fmla="*/ 3744605 w 8140446"/>
              <a:gd name="connsiteY6" fmla="*/ 0 h 18288"/>
              <a:gd name="connsiteX7" fmla="*/ 4504380 w 8140446"/>
              <a:gd name="connsiteY7" fmla="*/ 0 h 18288"/>
              <a:gd name="connsiteX8" fmla="*/ 5101346 w 8140446"/>
              <a:gd name="connsiteY8" fmla="*/ 0 h 18288"/>
              <a:gd name="connsiteX9" fmla="*/ 5779717 w 8140446"/>
              <a:gd name="connsiteY9" fmla="*/ 0 h 18288"/>
              <a:gd name="connsiteX10" fmla="*/ 6620896 w 8140446"/>
              <a:gd name="connsiteY10" fmla="*/ 0 h 18288"/>
              <a:gd name="connsiteX11" fmla="*/ 7136458 w 8140446"/>
              <a:gd name="connsiteY11" fmla="*/ 0 h 18288"/>
              <a:gd name="connsiteX12" fmla="*/ 8140446 w 8140446"/>
              <a:gd name="connsiteY12" fmla="*/ 0 h 18288"/>
              <a:gd name="connsiteX13" fmla="*/ 8140446 w 8140446"/>
              <a:gd name="connsiteY13" fmla="*/ 18288 h 18288"/>
              <a:gd name="connsiteX14" fmla="*/ 7543480 w 8140446"/>
              <a:gd name="connsiteY14" fmla="*/ 18288 h 18288"/>
              <a:gd name="connsiteX15" fmla="*/ 7109323 w 8140446"/>
              <a:gd name="connsiteY15" fmla="*/ 18288 h 18288"/>
              <a:gd name="connsiteX16" fmla="*/ 6430952 w 8140446"/>
              <a:gd name="connsiteY16" fmla="*/ 18288 h 18288"/>
              <a:gd name="connsiteX17" fmla="*/ 5915391 w 8140446"/>
              <a:gd name="connsiteY17" fmla="*/ 18288 h 18288"/>
              <a:gd name="connsiteX18" fmla="*/ 5237020 w 8140446"/>
              <a:gd name="connsiteY18" fmla="*/ 18288 h 18288"/>
              <a:gd name="connsiteX19" fmla="*/ 4558650 w 8140446"/>
              <a:gd name="connsiteY19" fmla="*/ 18288 h 18288"/>
              <a:gd name="connsiteX20" fmla="*/ 3880279 w 8140446"/>
              <a:gd name="connsiteY20" fmla="*/ 18288 h 18288"/>
              <a:gd name="connsiteX21" fmla="*/ 3201909 w 8140446"/>
              <a:gd name="connsiteY21" fmla="*/ 18288 h 18288"/>
              <a:gd name="connsiteX22" fmla="*/ 2604943 w 8140446"/>
              <a:gd name="connsiteY22" fmla="*/ 18288 h 18288"/>
              <a:gd name="connsiteX23" fmla="*/ 1845168 w 8140446"/>
              <a:gd name="connsiteY23" fmla="*/ 18288 h 18288"/>
              <a:gd name="connsiteX24" fmla="*/ 1166797 w 8140446"/>
              <a:gd name="connsiteY24" fmla="*/ 18288 h 18288"/>
              <a:gd name="connsiteX25" fmla="*/ 0 w 8140446"/>
              <a:gd name="connsiteY25" fmla="*/ 18288 h 18288"/>
              <a:gd name="connsiteX26" fmla="*/ 0 w 8140446"/>
              <a:gd name="connsiteY2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8140446" h="18288" fill="none" extrusionOk="0">
                <a:moveTo>
                  <a:pt x="0" y="0"/>
                </a:moveTo>
                <a:cubicBezTo>
                  <a:pt x="94920" y="9103"/>
                  <a:pt x="287892" y="-4966"/>
                  <a:pt x="434157" y="0"/>
                </a:cubicBezTo>
                <a:cubicBezTo>
                  <a:pt x="580422" y="4966"/>
                  <a:pt x="943595" y="-14182"/>
                  <a:pt x="1193932" y="0"/>
                </a:cubicBezTo>
                <a:cubicBezTo>
                  <a:pt x="1444270" y="14182"/>
                  <a:pt x="1472129" y="5523"/>
                  <a:pt x="1628089" y="0"/>
                </a:cubicBezTo>
                <a:cubicBezTo>
                  <a:pt x="1784049" y="-5523"/>
                  <a:pt x="1962419" y="-17322"/>
                  <a:pt x="2225055" y="0"/>
                </a:cubicBezTo>
                <a:cubicBezTo>
                  <a:pt x="2487691" y="17322"/>
                  <a:pt x="2700681" y="1311"/>
                  <a:pt x="3066235" y="0"/>
                </a:cubicBezTo>
                <a:cubicBezTo>
                  <a:pt x="3431789" y="-1311"/>
                  <a:pt x="3405662" y="25081"/>
                  <a:pt x="3744605" y="0"/>
                </a:cubicBezTo>
                <a:cubicBezTo>
                  <a:pt x="4083548" y="-25081"/>
                  <a:pt x="4265111" y="-11945"/>
                  <a:pt x="4504380" y="0"/>
                </a:cubicBezTo>
                <a:cubicBezTo>
                  <a:pt x="4743649" y="11945"/>
                  <a:pt x="4860394" y="-2832"/>
                  <a:pt x="5101346" y="0"/>
                </a:cubicBezTo>
                <a:cubicBezTo>
                  <a:pt x="5342298" y="2832"/>
                  <a:pt x="5456387" y="23676"/>
                  <a:pt x="5779717" y="0"/>
                </a:cubicBezTo>
                <a:cubicBezTo>
                  <a:pt x="6103047" y="-23676"/>
                  <a:pt x="6270379" y="-37291"/>
                  <a:pt x="6620896" y="0"/>
                </a:cubicBezTo>
                <a:cubicBezTo>
                  <a:pt x="6971413" y="37291"/>
                  <a:pt x="6989068" y="24674"/>
                  <a:pt x="7136458" y="0"/>
                </a:cubicBezTo>
                <a:cubicBezTo>
                  <a:pt x="7283848" y="-24674"/>
                  <a:pt x="7752532" y="-22436"/>
                  <a:pt x="8140446" y="0"/>
                </a:cubicBezTo>
                <a:cubicBezTo>
                  <a:pt x="8140314" y="7702"/>
                  <a:pt x="8140234" y="13511"/>
                  <a:pt x="8140446" y="18288"/>
                </a:cubicBezTo>
                <a:cubicBezTo>
                  <a:pt x="7906329" y="-3043"/>
                  <a:pt x="7681180" y="27465"/>
                  <a:pt x="7543480" y="18288"/>
                </a:cubicBezTo>
                <a:cubicBezTo>
                  <a:pt x="7405780" y="9111"/>
                  <a:pt x="7216607" y="3660"/>
                  <a:pt x="7109323" y="18288"/>
                </a:cubicBezTo>
                <a:cubicBezTo>
                  <a:pt x="7002039" y="32916"/>
                  <a:pt x="6576231" y="42692"/>
                  <a:pt x="6430952" y="18288"/>
                </a:cubicBezTo>
                <a:cubicBezTo>
                  <a:pt x="6285673" y="-6116"/>
                  <a:pt x="6138840" y="34521"/>
                  <a:pt x="5915391" y="18288"/>
                </a:cubicBezTo>
                <a:cubicBezTo>
                  <a:pt x="5691942" y="2055"/>
                  <a:pt x="5459460" y="51666"/>
                  <a:pt x="5237020" y="18288"/>
                </a:cubicBezTo>
                <a:cubicBezTo>
                  <a:pt x="5014580" y="-15090"/>
                  <a:pt x="4747677" y="40449"/>
                  <a:pt x="4558650" y="18288"/>
                </a:cubicBezTo>
                <a:cubicBezTo>
                  <a:pt x="4369623" y="-3873"/>
                  <a:pt x="4146061" y="12568"/>
                  <a:pt x="3880279" y="18288"/>
                </a:cubicBezTo>
                <a:cubicBezTo>
                  <a:pt x="3614497" y="24008"/>
                  <a:pt x="3473808" y="-12908"/>
                  <a:pt x="3201909" y="18288"/>
                </a:cubicBezTo>
                <a:cubicBezTo>
                  <a:pt x="2930010" y="49484"/>
                  <a:pt x="2728175" y="-3430"/>
                  <a:pt x="2604943" y="18288"/>
                </a:cubicBezTo>
                <a:cubicBezTo>
                  <a:pt x="2481711" y="40006"/>
                  <a:pt x="2004334" y="26952"/>
                  <a:pt x="1845168" y="18288"/>
                </a:cubicBezTo>
                <a:cubicBezTo>
                  <a:pt x="1686003" y="9624"/>
                  <a:pt x="1375070" y="37580"/>
                  <a:pt x="1166797" y="18288"/>
                </a:cubicBezTo>
                <a:cubicBezTo>
                  <a:pt x="958524" y="-1004"/>
                  <a:pt x="342846" y="8880"/>
                  <a:pt x="0" y="18288"/>
                </a:cubicBezTo>
                <a:cubicBezTo>
                  <a:pt x="129" y="13298"/>
                  <a:pt x="-675" y="6857"/>
                  <a:pt x="0" y="0"/>
                </a:cubicBezTo>
                <a:close/>
              </a:path>
              <a:path w="8140446" h="18288" stroke="0" extrusionOk="0">
                <a:moveTo>
                  <a:pt x="0" y="0"/>
                </a:moveTo>
                <a:cubicBezTo>
                  <a:pt x="142435" y="-24533"/>
                  <a:pt x="380026" y="17447"/>
                  <a:pt x="596966" y="0"/>
                </a:cubicBezTo>
                <a:cubicBezTo>
                  <a:pt x="813906" y="-17447"/>
                  <a:pt x="830530" y="13462"/>
                  <a:pt x="1031123" y="0"/>
                </a:cubicBezTo>
                <a:cubicBezTo>
                  <a:pt x="1231716" y="-13462"/>
                  <a:pt x="1634038" y="0"/>
                  <a:pt x="1872303" y="0"/>
                </a:cubicBezTo>
                <a:cubicBezTo>
                  <a:pt x="2110568" y="0"/>
                  <a:pt x="2261934" y="-25727"/>
                  <a:pt x="2469269" y="0"/>
                </a:cubicBezTo>
                <a:cubicBezTo>
                  <a:pt x="2676604" y="25727"/>
                  <a:pt x="2790440" y="16284"/>
                  <a:pt x="3066235" y="0"/>
                </a:cubicBezTo>
                <a:cubicBezTo>
                  <a:pt x="3342030" y="-16284"/>
                  <a:pt x="3685603" y="41976"/>
                  <a:pt x="3907414" y="0"/>
                </a:cubicBezTo>
                <a:cubicBezTo>
                  <a:pt x="4129225" y="-41976"/>
                  <a:pt x="4177416" y="-7598"/>
                  <a:pt x="4422976" y="0"/>
                </a:cubicBezTo>
                <a:cubicBezTo>
                  <a:pt x="4668536" y="7598"/>
                  <a:pt x="5023499" y="-28058"/>
                  <a:pt x="5264155" y="0"/>
                </a:cubicBezTo>
                <a:cubicBezTo>
                  <a:pt x="5504811" y="28058"/>
                  <a:pt x="5703675" y="13288"/>
                  <a:pt x="6105335" y="0"/>
                </a:cubicBezTo>
                <a:cubicBezTo>
                  <a:pt x="6506995" y="-13288"/>
                  <a:pt x="6455516" y="-5124"/>
                  <a:pt x="6783705" y="0"/>
                </a:cubicBezTo>
                <a:cubicBezTo>
                  <a:pt x="7111894" y="5124"/>
                  <a:pt x="7512856" y="10604"/>
                  <a:pt x="8140446" y="0"/>
                </a:cubicBezTo>
                <a:cubicBezTo>
                  <a:pt x="8140458" y="8833"/>
                  <a:pt x="8140986" y="9830"/>
                  <a:pt x="8140446" y="18288"/>
                </a:cubicBezTo>
                <a:cubicBezTo>
                  <a:pt x="7959314" y="3345"/>
                  <a:pt x="7870113" y="10437"/>
                  <a:pt x="7706289" y="18288"/>
                </a:cubicBezTo>
                <a:cubicBezTo>
                  <a:pt x="7542465" y="26139"/>
                  <a:pt x="7157940" y="17482"/>
                  <a:pt x="6865109" y="18288"/>
                </a:cubicBezTo>
                <a:cubicBezTo>
                  <a:pt x="6572278" y="19094"/>
                  <a:pt x="6524256" y="38051"/>
                  <a:pt x="6349548" y="18288"/>
                </a:cubicBezTo>
                <a:cubicBezTo>
                  <a:pt x="6174840" y="-1475"/>
                  <a:pt x="5951624" y="174"/>
                  <a:pt x="5671177" y="18288"/>
                </a:cubicBezTo>
                <a:cubicBezTo>
                  <a:pt x="5390730" y="36402"/>
                  <a:pt x="5222992" y="60058"/>
                  <a:pt x="4829998" y="18288"/>
                </a:cubicBezTo>
                <a:cubicBezTo>
                  <a:pt x="4437004" y="-23482"/>
                  <a:pt x="4344181" y="39087"/>
                  <a:pt x="4151627" y="18288"/>
                </a:cubicBezTo>
                <a:cubicBezTo>
                  <a:pt x="3959073" y="-2511"/>
                  <a:pt x="3886970" y="32875"/>
                  <a:pt x="3717470" y="18288"/>
                </a:cubicBezTo>
                <a:cubicBezTo>
                  <a:pt x="3547970" y="3701"/>
                  <a:pt x="3451521" y="31872"/>
                  <a:pt x="3201909" y="18288"/>
                </a:cubicBezTo>
                <a:cubicBezTo>
                  <a:pt x="2952297" y="4704"/>
                  <a:pt x="2543413" y="6029"/>
                  <a:pt x="2360729" y="18288"/>
                </a:cubicBezTo>
                <a:cubicBezTo>
                  <a:pt x="2178045" y="30547"/>
                  <a:pt x="1906056" y="25847"/>
                  <a:pt x="1682359" y="18288"/>
                </a:cubicBezTo>
                <a:cubicBezTo>
                  <a:pt x="1458662" y="10730"/>
                  <a:pt x="1330405" y="8046"/>
                  <a:pt x="1166797" y="18288"/>
                </a:cubicBezTo>
                <a:cubicBezTo>
                  <a:pt x="1003189" y="28530"/>
                  <a:pt x="278098" y="19533"/>
                  <a:pt x="0" y="18288"/>
                </a:cubicBezTo>
                <a:cubicBezTo>
                  <a:pt x="74" y="14054"/>
                  <a:pt x="-46" y="6997"/>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Espace réservé du contenu 2">
            <a:extLst>
              <a:ext uri="{FF2B5EF4-FFF2-40B4-BE49-F238E27FC236}">
                <a16:creationId xmlns:a16="http://schemas.microsoft.com/office/drawing/2014/main" id="{B5E054AD-C60E-0A97-BCB6-E49C013BB2A4}"/>
              </a:ext>
            </a:extLst>
          </p:cNvPr>
          <p:cNvSpPr>
            <a:spLocks noGrp="1"/>
          </p:cNvSpPr>
          <p:nvPr>
            <p:ph idx="1"/>
          </p:nvPr>
        </p:nvSpPr>
        <p:spPr>
          <a:xfrm>
            <a:off x="628650" y="1929384"/>
            <a:ext cx="7886700" cy="4251960"/>
          </a:xfrm>
        </p:spPr>
        <p:txBody>
          <a:bodyPr>
            <a:normAutofit/>
          </a:bodyPr>
          <a:lstStyle/>
          <a:p>
            <a:r>
              <a:rPr lang="fr-FR" sz="2400" dirty="0"/>
              <a:t>Le cortex frontal, responsable des processus cognitifs de haut niveau, tels que le jugement et la prise de décision, subit des changements rapides et, par conséquent, est plus sensible au THC</a:t>
            </a:r>
          </a:p>
          <a:p>
            <a:r>
              <a:rPr lang="fr-FR" sz="2400" dirty="0"/>
              <a:t> Fait important, la teneur en THC de la marijuana actuellement sur le marché est de deux à quatre fois plus élevée que celle des produits qui étaient habituellement offerts à la vente il y a 40 ans</a:t>
            </a:r>
          </a:p>
        </p:txBody>
      </p:sp>
    </p:spTree>
    <p:extLst>
      <p:ext uri="{BB962C8B-B14F-4D97-AF65-F5344CB8AC3E}">
        <p14:creationId xmlns:p14="http://schemas.microsoft.com/office/powerpoint/2010/main" val="10684368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00EDD19-6802-4EC3-95CE-CFFAB042CF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a:extLst>
              <a:ext uri="{FF2B5EF4-FFF2-40B4-BE49-F238E27FC236}">
                <a16:creationId xmlns:a16="http://schemas.microsoft.com/office/drawing/2014/main" id="{58DA448D-5611-509B-4217-BEE08E76B595}"/>
              </a:ext>
            </a:extLst>
          </p:cNvPr>
          <p:cNvSpPr>
            <a:spLocks noGrp="1"/>
          </p:cNvSpPr>
          <p:nvPr>
            <p:ph type="title"/>
          </p:nvPr>
        </p:nvSpPr>
        <p:spPr>
          <a:xfrm>
            <a:off x="628650" y="365125"/>
            <a:ext cx="7886700" cy="1325563"/>
          </a:xfrm>
        </p:spPr>
        <p:txBody>
          <a:bodyPr>
            <a:normAutofit/>
          </a:bodyPr>
          <a:lstStyle/>
          <a:p>
            <a:r>
              <a:rPr lang="fr-FR" sz="4700"/>
              <a:t>Addictions aux cannabis</a:t>
            </a:r>
          </a:p>
        </p:txBody>
      </p:sp>
      <p:sp>
        <p:nvSpPr>
          <p:cNvPr id="10" name="sketch line">
            <a:extLst>
              <a:ext uri="{FF2B5EF4-FFF2-40B4-BE49-F238E27FC236}">
                <a16:creationId xmlns:a16="http://schemas.microsoft.com/office/drawing/2014/main" id="{DB17E863-922E-4C26-BD64-E8FD41D286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01777" y="1677373"/>
            <a:ext cx="8140446" cy="18288"/>
          </a:xfrm>
          <a:custGeom>
            <a:avLst/>
            <a:gdLst>
              <a:gd name="connsiteX0" fmla="*/ 0 w 8140446"/>
              <a:gd name="connsiteY0" fmla="*/ 0 h 18288"/>
              <a:gd name="connsiteX1" fmla="*/ 434157 w 8140446"/>
              <a:gd name="connsiteY1" fmla="*/ 0 h 18288"/>
              <a:gd name="connsiteX2" fmla="*/ 1193932 w 8140446"/>
              <a:gd name="connsiteY2" fmla="*/ 0 h 18288"/>
              <a:gd name="connsiteX3" fmla="*/ 1628089 w 8140446"/>
              <a:gd name="connsiteY3" fmla="*/ 0 h 18288"/>
              <a:gd name="connsiteX4" fmla="*/ 2225055 w 8140446"/>
              <a:gd name="connsiteY4" fmla="*/ 0 h 18288"/>
              <a:gd name="connsiteX5" fmla="*/ 3066235 w 8140446"/>
              <a:gd name="connsiteY5" fmla="*/ 0 h 18288"/>
              <a:gd name="connsiteX6" fmla="*/ 3744605 w 8140446"/>
              <a:gd name="connsiteY6" fmla="*/ 0 h 18288"/>
              <a:gd name="connsiteX7" fmla="*/ 4504380 w 8140446"/>
              <a:gd name="connsiteY7" fmla="*/ 0 h 18288"/>
              <a:gd name="connsiteX8" fmla="*/ 5101346 w 8140446"/>
              <a:gd name="connsiteY8" fmla="*/ 0 h 18288"/>
              <a:gd name="connsiteX9" fmla="*/ 5779717 w 8140446"/>
              <a:gd name="connsiteY9" fmla="*/ 0 h 18288"/>
              <a:gd name="connsiteX10" fmla="*/ 6620896 w 8140446"/>
              <a:gd name="connsiteY10" fmla="*/ 0 h 18288"/>
              <a:gd name="connsiteX11" fmla="*/ 7136458 w 8140446"/>
              <a:gd name="connsiteY11" fmla="*/ 0 h 18288"/>
              <a:gd name="connsiteX12" fmla="*/ 8140446 w 8140446"/>
              <a:gd name="connsiteY12" fmla="*/ 0 h 18288"/>
              <a:gd name="connsiteX13" fmla="*/ 8140446 w 8140446"/>
              <a:gd name="connsiteY13" fmla="*/ 18288 h 18288"/>
              <a:gd name="connsiteX14" fmla="*/ 7543480 w 8140446"/>
              <a:gd name="connsiteY14" fmla="*/ 18288 h 18288"/>
              <a:gd name="connsiteX15" fmla="*/ 7109323 w 8140446"/>
              <a:gd name="connsiteY15" fmla="*/ 18288 h 18288"/>
              <a:gd name="connsiteX16" fmla="*/ 6430952 w 8140446"/>
              <a:gd name="connsiteY16" fmla="*/ 18288 h 18288"/>
              <a:gd name="connsiteX17" fmla="*/ 5915391 w 8140446"/>
              <a:gd name="connsiteY17" fmla="*/ 18288 h 18288"/>
              <a:gd name="connsiteX18" fmla="*/ 5237020 w 8140446"/>
              <a:gd name="connsiteY18" fmla="*/ 18288 h 18288"/>
              <a:gd name="connsiteX19" fmla="*/ 4558650 w 8140446"/>
              <a:gd name="connsiteY19" fmla="*/ 18288 h 18288"/>
              <a:gd name="connsiteX20" fmla="*/ 3880279 w 8140446"/>
              <a:gd name="connsiteY20" fmla="*/ 18288 h 18288"/>
              <a:gd name="connsiteX21" fmla="*/ 3201909 w 8140446"/>
              <a:gd name="connsiteY21" fmla="*/ 18288 h 18288"/>
              <a:gd name="connsiteX22" fmla="*/ 2604943 w 8140446"/>
              <a:gd name="connsiteY22" fmla="*/ 18288 h 18288"/>
              <a:gd name="connsiteX23" fmla="*/ 1845168 w 8140446"/>
              <a:gd name="connsiteY23" fmla="*/ 18288 h 18288"/>
              <a:gd name="connsiteX24" fmla="*/ 1166797 w 8140446"/>
              <a:gd name="connsiteY24" fmla="*/ 18288 h 18288"/>
              <a:gd name="connsiteX25" fmla="*/ 0 w 8140446"/>
              <a:gd name="connsiteY25" fmla="*/ 18288 h 18288"/>
              <a:gd name="connsiteX26" fmla="*/ 0 w 8140446"/>
              <a:gd name="connsiteY2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8140446" h="18288" fill="none" extrusionOk="0">
                <a:moveTo>
                  <a:pt x="0" y="0"/>
                </a:moveTo>
                <a:cubicBezTo>
                  <a:pt x="94920" y="9103"/>
                  <a:pt x="287892" y="-4966"/>
                  <a:pt x="434157" y="0"/>
                </a:cubicBezTo>
                <a:cubicBezTo>
                  <a:pt x="580422" y="4966"/>
                  <a:pt x="943595" y="-14182"/>
                  <a:pt x="1193932" y="0"/>
                </a:cubicBezTo>
                <a:cubicBezTo>
                  <a:pt x="1444270" y="14182"/>
                  <a:pt x="1472129" y="5523"/>
                  <a:pt x="1628089" y="0"/>
                </a:cubicBezTo>
                <a:cubicBezTo>
                  <a:pt x="1784049" y="-5523"/>
                  <a:pt x="1962419" y="-17322"/>
                  <a:pt x="2225055" y="0"/>
                </a:cubicBezTo>
                <a:cubicBezTo>
                  <a:pt x="2487691" y="17322"/>
                  <a:pt x="2700681" y="1311"/>
                  <a:pt x="3066235" y="0"/>
                </a:cubicBezTo>
                <a:cubicBezTo>
                  <a:pt x="3431789" y="-1311"/>
                  <a:pt x="3405662" y="25081"/>
                  <a:pt x="3744605" y="0"/>
                </a:cubicBezTo>
                <a:cubicBezTo>
                  <a:pt x="4083548" y="-25081"/>
                  <a:pt x="4265111" y="-11945"/>
                  <a:pt x="4504380" y="0"/>
                </a:cubicBezTo>
                <a:cubicBezTo>
                  <a:pt x="4743649" y="11945"/>
                  <a:pt x="4860394" y="-2832"/>
                  <a:pt x="5101346" y="0"/>
                </a:cubicBezTo>
                <a:cubicBezTo>
                  <a:pt x="5342298" y="2832"/>
                  <a:pt x="5456387" y="23676"/>
                  <a:pt x="5779717" y="0"/>
                </a:cubicBezTo>
                <a:cubicBezTo>
                  <a:pt x="6103047" y="-23676"/>
                  <a:pt x="6270379" y="-37291"/>
                  <a:pt x="6620896" y="0"/>
                </a:cubicBezTo>
                <a:cubicBezTo>
                  <a:pt x="6971413" y="37291"/>
                  <a:pt x="6989068" y="24674"/>
                  <a:pt x="7136458" y="0"/>
                </a:cubicBezTo>
                <a:cubicBezTo>
                  <a:pt x="7283848" y="-24674"/>
                  <a:pt x="7752532" y="-22436"/>
                  <a:pt x="8140446" y="0"/>
                </a:cubicBezTo>
                <a:cubicBezTo>
                  <a:pt x="8140314" y="7702"/>
                  <a:pt x="8140234" y="13511"/>
                  <a:pt x="8140446" y="18288"/>
                </a:cubicBezTo>
                <a:cubicBezTo>
                  <a:pt x="7906329" y="-3043"/>
                  <a:pt x="7681180" y="27465"/>
                  <a:pt x="7543480" y="18288"/>
                </a:cubicBezTo>
                <a:cubicBezTo>
                  <a:pt x="7405780" y="9111"/>
                  <a:pt x="7216607" y="3660"/>
                  <a:pt x="7109323" y="18288"/>
                </a:cubicBezTo>
                <a:cubicBezTo>
                  <a:pt x="7002039" y="32916"/>
                  <a:pt x="6576231" y="42692"/>
                  <a:pt x="6430952" y="18288"/>
                </a:cubicBezTo>
                <a:cubicBezTo>
                  <a:pt x="6285673" y="-6116"/>
                  <a:pt x="6138840" y="34521"/>
                  <a:pt x="5915391" y="18288"/>
                </a:cubicBezTo>
                <a:cubicBezTo>
                  <a:pt x="5691942" y="2055"/>
                  <a:pt x="5459460" y="51666"/>
                  <a:pt x="5237020" y="18288"/>
                </a:cubicBezTo>
                <a:cubicBezTo>
                  <a:pt x="5014580" y="-15090"/>
                  <a:pt x="4747677" y="40449"/>
                  <a:pt x="4558650" y="18288"/>
                </a:cubicBezTo>
                <a:cubicBezTo>
                  <a:pt x="4369623" y="-3873"/>
                  <a:pt x="4146061" y="12568"/>
                  <a:pt x="3880279" y="18288"/>
                </a:cubicBezTo>
                <a:cubicBezTo>
                  <a:pt x="3614497" y="24008"/>
                  <a:pt x="3473808" y="-12908"/>
                  <a:pt x="3201909" y="18288"/>
                </a:cubicBezTo>
                <a:cubicBezTo>
                  <a:pt x="2930010" y="49484"/>
                  <a:pt x="2728175" y="-3430"/>
                  <a:pt x="2604943" y="18288"/>
                </a:cubicBezTo>
                <a:cubicBezTo>
                  <a:pt x="2481711" y="40006"/>
                  <a:pt x="2004334" y="26952"/>
                  <a:pt x="1845168" y="18288"/>
                </a:cubicBezTo>
                <a:cubicBezTo>
                  <a:pt x="1686003" y="9624"/>
                  <a:pt x="1375070" y="37580"/>
                  <a:pt x="1166797" y="18288"/>
                </a:cubicBezTo>
                <a:cubicBezTo>
                  <a:pt x="958524" y="-1004"/>
                  <a:pt x="342846" y="8880"/>
                  <a:pt x="0" y="18288"/>
                </a:cubicBezTo>
                <a:cubicBezTo>
                  <a:pt x="129" y="13298"/>
                  <a:pt x="-675" y="6857"/>
                  <a:pt x="0" y="0"/>
                </a:cubicBezTo>
                <a:close/>
              </a:path>
              <a:path w="8140446" h="18288" stroke="0" extrusionOk="0">
                <a:moveTo>
                  <a:pt x="0" y="0"/>
                </a:moveTo>
                <a:cubicBezTo>
                  <a:pt x="142435" y="-24533"/>
                  <a:pt x="380026" y="17447"/>
                  <a:pt x="596966" y="0"/>
                </a:cubicBezTo>
                <a:cubicBezTo>
                  <a:pt x="813906" y="-17447"/>
                  <a:pt x="830530" y="13462"/>
                  <a:pt x="1031123" y="0"/>
                </a:cubicBezTo>
                <a:cubicBezTo>
                  <a:pt x="1231716" y="-13462"/>
                  <a:pt x="1634038" y="0"/>
                  <a:pt x="1872303" y="0"/>
                </a:cubicBezTo>
                <a:cubicBezTo>
                  <a:pt x="2110568" y="0"/>
                  <a:pt x="2261934" y="-25727"/>
                  <a:pt x="2469269" y="0"/>
                </a:cubicBezTo>
                <a:cubicBezTo>
                  <a:pt x="2676604" y="25727"/>
                  <a:pt x="2790440" y="16284"/>
                  <a:pt x="3066235" y="0"/>
                </a:cubicBezTo>
                <a:cubicBezTo>
                  <a:pt x="3342030" y="-16284"/>
                  <a:pt x="3685603" y="41976"/>
                  <a:pt x="3907414" y="0"/>
                </a:cubicBezTo>
                <a:cubicBezTo>
                  <a:pt x="4129225" y="-41976"/>
                  <a:pt x="4177416" y="-7598"/>
                  <a:pt x="4422976" y="0"/>
                </a:cubicBezTo>
                <a:cubicBezTo>
                  <a:pt x="4668536" y="7598"/>
                  <a:pt x="5023499" y="-28058"/>
                  <a:pt x="5264155" y="0"/>
                </a:cubicBezTo>
                <a:cubicBezTo>
                  <a:pt x="5504811" y="28058"/>
                  <a:pt x="5703675" y="13288"/>
                  <a:pt x="6105335" y="0"/>
                </a:cubicBezTo>
                <a:cubicBezTo>
                  <a:pt x="6506995" y="-13288"/>
                  <a:pt x="6455516" y="-5124"/>
                  <a:pt x="6783705" y="0"/>
                </a:cubicBezTo>
                <a:cubicBezTo>
                  <a:pt x="7111894" y="5124"/>
                  <a:pt x="7512856" y="10604"/>
                  <a:pt x="8140446" y="0"/>
                </a:cubicBezTo>
                <a:cubicBezTo>
                  <a:pt x="8140458" y="8833"/>
                  <a:pt x="8140986" y="9830"/>
                  <a:pt x="8140446" y="18288"/>
                </a:cubicBezTo>
                <a:cubicBezTo>
                  <a:pt x="7959314" y="3345"/>
                  <a:pt x="7870113" y="10437"/>
                  <a:pt x="7706289" y="18288"/>
                </a:cubicBezTo>
                <a:cubicBezTo>
                  <a:pt x="7542465" y="26139"/>
                  <a:pt x="7157940" y="17482"/>
                  <a:pt x="6865109" y="18288"/>
                </a:cubicBezTo>
                <a:cubicBezTo>
                  <a:pt x="6572278" y="19094"/>
                  <a:pt x="6524256" y="38051"/>
                  <a:pt x="6349548" y="18288"/>
                </a:cubicBezTo>
                <a:cubicBezTo>
                  <a:pt x="6174840" y="-1475"/>
                  <a:pt x="5951624" y="174"/>
                  <a:pt x="5671177" y="18288"/>
                </a:cubicBezTo>
                <a:cubicBezTo>
                  <a:pt x="5390730" y="36402"/>
                  <a:pt x="5222992" y="60058"/>
                  <a:pt x="4829998" y="18288"/>
                </a:cubicBezTo>
                <a:cubicBezTo>
                  <a:pt x="4437004" y="-23482"/>
                  <a:pt x="4344181" y="39087"/>
                  <a:pt x="4151627" y="18288"/>
                </a:cubicBezTo>
                <a:cubicBezTo>
                  <a:pt x="3959073" y="-2511"/>
                  <a:pt x="3886970" y="32875"/>
                  <a:pt x="3717470" y="18288"/>
                </a:cubicBezTo>
                <a:cubicBezTo>
                  <a:pt x="3547970" y="3701"/>
                  <a:pt x="3451521" y="31872"/>
                  <a:pt x="3201909" y="18288"/>
                </a:cubicBezTo>
                <a:cubicBezTo>
                  <a:pt x="2952297" y="4704"/>
                  <a:pt x="2543413" y="6029"/>
                  <a:pt x="2360729" y="18288"/>
                </a:cubicBezTo>
                <a:cubicBezTo>
                  <a:pt x="2178045" y="30547"/>
                  <a:pt x="1906056" y="25847"/>
                  <a:pt x="1682359" y="18288"/>
                </a:cubicBezTo>
                <a:cubicBezTo>
                  <a:pt x="1458662" y="10730"/>
                  <a:pt x="1330405" y="8046"/>
                  <a:pt x="1166797" y="18288"/>
                </a:cubicBezTo>
                <a:cubicBezTo>
                  <a:pt x="1003189" y="28530"/>
                  <a:pt x="278098" y="19533"/>
                  <a:pt x="0" y="18288"/>
                </a:cubicBezTo>
                <a:cubicBezTo>
                  <a:pt x="74" y="14054"/>
                  <a:pt x="-46" y="6997"/>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Espace réservé du contenu 2">
            <a:extLst>
              <a:ext uri="{FF2B5EF4-FFF2-40B4-BE49-F238E27FC236}">
                <a16:creationId xmlns:a16="http://schemas.microsoft.com/office/drawing/2014/main" id="{E4CE52BD-C32D-0A1C-0A4F-01376B39CE83}"/>
              </a:ext>
            </a:extLst>
          </p:cNvPr>
          <p:cNvSpPr>
            <a:spLocks noGrp="1"/>
          </p:cNvSpPr>
          <p:nvPr>
            <p:ph idx="1"/>
          </p:nvPr>
        </p:nvSpPr>
        <p:spPr>
          <a:xfrm>
            <a:off x="628650" y="1929384"/>
            <a:ext cx="7886700" cy="4251960"/>
          </a:xfrm>
        </p:spPr>
        <p:txBody>
          <a:bodyPr>
            <a:normAutofit/>
          </a:bodyPr>
          <a:lstStyle/>
          <a:p>
            <a:r>
              <a:rPr lang="fr-FR" sz="2400" dirty="0"/>
              <a:t>D’après les recherches, il y a une forte association entre la consommation quotidienne de cannabis et la dépression chez les adolescents et les jeunes adultes.</a:t>
            </a:r>
          </a:p>
          <a:p>
            <a:r>
              <a:rPr lang="fr-FR" sz="2400" dirty="0"/>
              <a:t> Cependant, la relation causale n’est pas encore établie. Selon des études épidémiologiques, une forte consommation de cannabis est liée à une augmentation des troubles de l’humeur, particulièrement chez les personnes déjà vulnérables à des épisodes dépressifs majeurs</a:t>
            </a:r>
          </a:p>
        </p:txBody>
      </p:sp>
    </p:spTree>
    <p:extLst>
      <p:ext uri="{BB962C8B-B14F-4D97-AF65-F5344CB8AC3E}">
        <p14:creationId xmlns:p14="http://schemas.microsoft.com/office/powerpoint/2010/main" val="22006582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B7C7887-6455-1C0D-5FE1-7A918EA54542}"/>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A564EE0B-514E-23B7-321B-0889F18C552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a:extLst>
              <a:ext uri="{FF2B5EF4-FFF2-40B4-BE49-F238E27FC236}">
                <a16:creationId xmlns:a16="http://schemas.microsoft.com/office/drawing/2014/main" id="{038279EF-345C-77EA-BF19-13730DB6527A}"/>
              </a:ext>
            </a:extLst>
          </p:cNvPr>
          <p:cNvSpPr>
            <a:spLocks noGrp="1"/>
          </p:cNvSpPr>
          <p:nvPr>
            <p:ph type="title"/>
          </p:nvPr>
        </p:nvSpPr>
        <p:spPr>
          <a:xfrm>
            <a:off x="628650" y="365125"/>
            <a:ext cx="7886700" cy="1325563"/>
          </a:xfrm>
        </p:spPr>
        <p:txBody>
          <a:bodyPr>
            <a:normAutofit/>
          </a:bodyPr>
          <a:lstStyle/>
          <a:p>
            <a:r>
              <a:rPr lang="fr-FR" sz="4700"/>
              <a:t>Addictions aux cannabis</a:t>
            </a:r>
          </a:p>
        </p:txBody>
      </p:sp>
      <p:sp>
        <p:nvSpPr>
          <p:cNvPr id="10" name="sketch line">
            <a:extLst>
              <a:ext uri="{FF2B5EF4-FFF2-40B4-BE49-F238E27FC236}">
                <a16:creationId xmlns:a16="http://schemas.microsoft.com/office/drawing/2014/main" id="{E74CDE4A-693E-09DF-1765-E6F5F6318D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01777" y="1677373"/>
            <a:ext cx="8140446" cy="18288"/>
          </a:xfrm>
          <a:custGeom>
            <a:avLst/>
            <a:gdLst>
              <a:gd name="connsiteX0" fmla="*/ 0 w 8140446"/>
              <a:gd name="connsiteY0" fmla="*/ 0 h 18288"/>
              <a:gd name="connsiteX1" fmla="*/ 434157 w 8140446"/>
              <a:gd name="connsiteY1" fmla="*/ 0 h 18288"/>
              <a:gd name="connsiteX2" fmla="*/ 1193932 w 8140446"/>
              <a:gd name="connsiteY2" fmla="*/ 0 h 18288"/>
              <a:gd name="connsiteX3" fmla="*/ 1628089 w 8140446"/>
              <a:gd name="connsiteY3" fmla="*/ 0 h 18288"/>
              <a:gd name="connsiteX4" fmla="*/ 2225055 w 8140446"/>
              <a:gd name="connsiteY4" fmla="*/ 0 h 18288"/>
              <a:gd name="connsiteX5" fmla="*/ 3066235 w 8140446"/>
              <a:gd name="connsiteY5" fmla="*/ 0 h 18288"/>
              <a:gd name="connsiteX6" fmla="*/ 3744605 w 8140446"/>
              <a:gd name="connsiteY6" fmla="*/ 0 h 18288"/>
              <a:gd name="connsiteX7" fmla="*/ 4504380 w 8140446"/>
              <a:gd name="connsiteY7" fmla="*/ 0 h 18288"/>
              <a:gd name="connsiteX8" fmla="*/ 5101346 w 8140446"/>
              <a:gd name="connsiteY8" fmla="*/ 0 h 18288"/>
              <a:gd name="connsiteX9" fmla="*/ 5779717 w 8140446"/>
              <a:gd name="connsiteY9" fmla="*/ 0 h 18288"/>
              <a:gd name="connsiteX10" fmla="*/ 6620896 w 8140446"/>
              <a:gd name="connsiteY10" fmla="*/ 0 h 18288"/>
              <a:gd name="connsiteX11" fmla="*/ 7136458 w 8140446"/>
              <a:gd name="connsiteY11" fmla="*/ 0 h 18288"/>
              <a:gd name="connsiteX12" fmla="*/ 8140446 w 8140446"/>
              <a:gd name="connsiteY12" fmla="*/ 0 h 18288"/>
              <a:gd name="connsiteX13" fmla="*/ 8140446 w 8140446"/>
              <a:gd name="connsiteY13" fmla="*/ 18288 h 18288"/>
              <a:gd name="connsiteX14" fmla="*/ 7543480 w 8140446"/>
              <a:gd name="connsiteY14" fmla="*/ 18288 h 18288"/>
              <a:gd name="connsiteX15" fmla="*/ 7109323 w 8140446"/>
              <a:gd name="connsiteY15" fmla="*/ 18288 h 18288"/>
              <a:gd name="connsiteX16" fmla="*/ 6430952 w 8140446"/>
              <a:gd name="connsiteY16" fmla="*/ 18288 h 18288"/>
              <a:gd name="connsiteX17" fmla="*/ 5915391 w 8140446"/>
              <a:gd name="connsiteY17" fmla="*/ 18288 h 18288"/>
              <a:gd name="connsiteX18" fmla="*/ 5237020 w 8140446"/>
              <a:gd name="connsiteY18" fmla="*/ 18288 h 18288"/>
              <a:gd name="connsiteX19" fmla="*/ 4558650 w 8140446"/>
              <a:gd name="connsiteY19" fmla="*/ 18288 h 18288"/>
              <a:gd name="connsiteX20" fmla="*/ 3880279 w 8140446"/>
              <a:gd name="connsiteY20" fmla="*/ 18288 h 18288"/>
              <a:gd name="connsiteX21" fmla="*/ 3201909 w 8140446"/>
              <a:gd name="connsiteY21" fmla="*/ 18288 h 18288"/>
              <a:gd name="connsiteX22" fmla="*/ 2604943 w 8140446"/>
              <a:gd name="connsiteY22" fmla="*/ 18288 h 18288"/>
              <a:gd name="connsiteX23" fmla="*/ 1845168 w 8140446"/>
              <a:gd name="connsiteY23" fmla="*/ 18288 h 18288"/>
              <a:gd name="connsiteX24" fmla="*/ 1166797 w 8140446"/>
              <a:gd name="connsiteY24" fmla="*/ 18288 h 18288"/>
              <a:gd name="connsiteX25" fmla="*/ 0 w 8140446"/>
              <a:gd name="connsiteY25" fmla="*/ 18288 h 18288"/>
              <a:gd name="connsiteX26" fmla="*/ 0 w 8140446"/>
              <a:gd name="connsiteY2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8140446" h="18288" fill="none" extrusionOk="0">
                <a:moveTo>
                  <a:pt x="0" y="0"/>
                </a:moveTo>
                <a:cubicBezTo>
                  <a:pt x="94920" y="9103"/>
                  <a:pt x="287892" y="-4966"/>
                  <a:pt x="434157" y="0"/>
                </a:cubicBezTo>
                <a:cubicBezTo>
                  <a:pt x="580422" y="4966"/>
                  <a:pt x="943595" y="-14182"/>
                  <a:pt x="1193932" y="0"/>
                </a:cubicBezTo>
                <a:cubicBezTo>
                  <a:pt x="1444270" y="14182"/>
                  <a:pt x="1472129" y="5523"/>
                  <a:pt x="1628089" y="0"/>
                </a:cubicBezTo>
                <a:cubicBezTo>
                  <a:pt x="1784049" y="-5523"/>
                  <a:pt x="1962419" y="-17322"/>
                  <a:pt x="2225055" y="0"/>
                </a:cubicBezTo>
                <a:cubicBezTo>
                  <a:pt x="2487691" y="17322"/>
                  <a:pt x="2700681" y="1311"/>
                  <a:pt x="3066235" y="0"/>
                </a:cubicBezTo>
                <a:cubicBezTo>
                  <a:pt x="3431789" y="-1311"/>
                  <a:pt x="3405662" y="25081"/>
                  <a:pt x="3744605" y="0"/>
                </a:cubicBezTo>
                <a:cubicBezTo>
                  <a:pt x="4083548" y="-25081"/>
                  <a:pt x="4265111" y="-11945"/>
                  <a:pt x="4504380" y="0"/>
                </a:cubicBezTo>
                <a:cubicBezTo>
                  <a:pt x="4743649" y="11945"/>
                  <a:pt x="4860394" y="-2832"/>
                  <a:pt x="5101346" y="0"/>
                </a:cubicBezTo>
                <a:cubicBezTo>
                  <a:pt x="5342298" y="2832"/>
                  <a:pt x="5456387" y="23676"/>
                  <a:pt x="5779717" y="0"/>
                </a:cubicBezTo>
                <a:cubicBezTo>
                  <a:pt x="6103047" y="-23676"/>
                  <a:pt x="6270379" y="-37291"/>
                  <a:pt x="6620896" y="0"/>
                </a:cubicBezTo>
                <a:cubicBezTo>
                  <a:pt x="6971413" y="37291"/>
                  <a:pt x="6989068" y="24674"/>
                  <a:pt x="7136458" y="0"/>
                </a:cubicBezTo>
                <a:cubicBezTo>
                  <a:pt x="7283848" y="-24674"/>
                  <a:pt x="7752532" y="-22436"/>
                  <a:pt x="8140446" y="0"/>
                </a:cubicBezTo>
                <a:cubicBezTo>
                  <a:pt x="8140314" y="7702"/>
                  <a:pt x="8140234" y="13511"/>
                  <a:pt x="8140446" y="18288"/>
                </a:cubicBezTo>
                <a:cubicBezTo>
                  <a:pt x="7906329" y="-3043"/>
                  <a:pt x="7681180" y="27465"/>
                  <a:pt x="7543480" y="18288"/>
                </a:cubicBezTo>
                <a:cubicBezTo>
                  <a:pt x="7405780" y="9111"/>
                  <a:pt x="7216607" y="3660"/>
                  <a:pt x="7109323" y="18288"/>
                </a:cubicBezTo>
                <a:cubicBezTo>
                  <a:pt x="7002039" y="32916"/>
                  <a:pt x="6576231" y="42692"/>
                  <a:pt x="6430952" y="18288"/>
                </a:cubicBezTo>
                <a:cubicBezTo>
                  <a:pt x="6285673" y="-6116"/>
                  <a:pt x="6138840" y="34521"/>
                  <a:pt x="5915391" y="18288"/>
                </a:cubicBezTo>
                <a:cubicBezTo>
                  <a:pt x="5691942" y="2055"/>
                  <a:pt x="5459460" y="51666"/>
                  <a:pt x="5237020" y="18288"/>
                </a:cubicBezTo>
                <a:cubicBezTo>
                  <a:pt x="5014580" y="-15090"/>
                  <a:pt x="4747677" y="40449"/>
                  <a:pt x="4558650" y="18288"/>
                </a:cubicBezTo>
                <a:cubicBezTo>
                  <a:pt x="4369623" y="-3873"/>
                  <a:pt x="4146061" y="12568"/>
                  <a:pt x="3880279" y="18288"/>
                </a:cubicBezTo>
                <a:cubicBezTo>
                  <a:pt x="3614497" y="24008"/>
                  <a:pt x="3473808" y="-12908"/>
                  <a:pt x="3201909" y="18288"/>
                </a:cubicBezTo>
                <a:cubicBezTo>
                  <a:pt x="2930010" y="49484"/>
                  <a:pt x="2728175" y="-3430"/>
                  <a:pt x="2604943" y="18288"/>
                </a:cubicBezTo>
                <a:cubicBezTo>
                  <a:pt x="2481711" y="40006"/>
                  <a:pt x="2004334" y="26952"/>
                  <a:pt x="1845168" y="18288"/>
                </a:cubicBezTo>
                <a:cubicBezTo>
                  <a:pt x="1686003" y="9624"/>
                  <a:pt x="1375070" y="37580"/>
                  <a:pt x="1166797" y="18288"/>
                </a:cubicBezTo>
                <a:cubicBezTo>
                  <a:pt x="958524" y="-1004"/>
                  <a:pt x="342846" y="8880"/>
                  <a:pt x="0" y="18288"/>
                </a:cubicBezTo>
                <a:cubicBezTo>
                  <a:pt x="129" y="13298"/>
                  <a:pt x="-675" y="6857"/>
                  <a:pt x="0" y="0"/>
                </a:cubicBezTo>
                <a:close/>
              </a:path>
              <a:path w="8140446" h="18288" stroke="0" extrusionOk="0">
                <a:moveTo>
                  <a:pt x="0" y="0"/>
                </a:moveTo>
                <a:cubicBezTo>
                  <a:pt x="142435" y="-24533"/>
                  <a:pt x="380026" y="17447"/>
                  <a:pt x="596966" y="0"/>
                </a:cubicBezTo>
                <a:cubicBezTo>
                  <a:pt x="813906" y="-17447"/>
                  <a:pt x="830530" y="13462"/>
                  <a:pt x="1031123" y="0"/>
                </a:cubicBezTo>
                <a:cubicBezTo>
                  <a:pt x="1231716" y="-13462"/>
                  <a:pt x="1634038" y="0"/>
                  <a:pt x="1872303" y="0"/>
                </a:cubicBezTo>
                <a:cubicBezTo>
                  <a:pt x="2110568" y="0"/>
                  <a:pt x="2261934" y="-25727"/>
                  <a:pt x="2469269" y="0"/>
                </a:cubicBezTo>
                <a:cubicBezTo>
                  <a:pt x="2676604" y="25727"/>
                  <a:pt x="2790440" y="16284"/>
                  <a:pt x="3066235" y="0"/>
                </a:cubicBezTo>
                <a:cubicBezTo>
                  <a:pt x="3342030" y="-16284"/>
                  <a:pt x="3685603" y="41976"/>
                  <a:pt x="3907414" y="0"/>
                </a:cubicBezTo>
                <a:cubicBezTo>
                  <a:pt x="4129225" y="-41976"/>
                  <a:pt x="4177416" y="-7598"/>
                  <a:pt x="4422976" y="0"/>
                </a:cubicBezTo>
                <a:cubicBezTo>
                  <a:pt x="4668536" y="7598"/>
                  <a:pt x="5023499" y="-28058"/>
                  <a:pt x="5264155" y="0"/>
                </a:cubicBezTo>
                <a:cubicBezTo>
                  <a:pt x="5504811" y="28058"/>
                  <a:pt x="5703675" y="13288"/>
                  <a:pt x="6105335" y="0"/>
                </a:cubicBezTo>
                <a:cubicBezTo>
                  <a:pt x="6506995" y="-13288"/>
                  <a:pt x="6455516" y="-5124"/>
                  <a:pt x="6783705" y="0"/>
                </a:cubicBezTo>
                <a:cubicBezTo>
                  <a:pt x="7111894" y="5124"/>
                  <a:pt x="7512856" y="10604"/>
                  <a:pt x="8140446" y="0"/>
                </a:cubicBezTo>
                <a:cubicBezTo>
                  <a:pt x="8140458" y="8833"/>
                  <a:pt x="8140986" y="9830"/>
                  <a:pt x="8140446" y="18288"/>
                </a:cubicBezTo>
                <a:cubicBezTo>
                  <a:pt x="7959314" y="3345"/>
                  <a:pt x="7870113" y="10437"/>
                  <a:pt x="7706289" y="18288"/>
                </a:cubicBezTo>
                <a:cubicBezTo>
                  <a:pt x="7542465" y="26139"/>
                  <a:pt x="7157940" y="17482"/>
                  <a:pt x="6865109" y="18288"/>
                </a:cubicBezTo>
                <a:cubicBezTo>
                  <a:pt x="6572278" y="19094"/>
                  <a:pt x="6524256" y="38051"/>
                  <a:pt x="6349548" y="18288"/>
                </a:cubicBezTo>
                <a:cubicBezTo>
                  <a:pt x="6174840" y="-1475"/>
                  <a:pt x="5951624" y="174"/>
                  <a:pt x="5671177" y="18288"/>
                </a:cubicBezTo>
                <a:cubicBezTo>
                  <a:pt x="5390730" y="36402"/>
                  <a:pt x="5222992" y="60058"/>
                  <a:pt x="4829998" y="18288"/>
                </a:cubicBezTo>
                <a:cubicBezTo>
                  <a:pt x="4437004" y="-23482"/>
                  <a:pt x="4344181" y="39087"/>
                  <a:pt x="4151627" y="18288"/>
                </a:cubicBezTo>
                <a:cubicBezTo>
                  <a:pt x="3959073" y="-2511"/>
                  <a:pt x="3886970" y="32875"/>
                  <a:pt x="3717470" y="18288"/>
                </a:cubicBezTo>
                <a:cubicBezTo>
                  <a:pt x="3547970" y="3701"/>
                  <a:pt x="3451521" y="31872"/>
                  <a:pt x="3201909" y="18288"/>
                </a:cubicBezTo>
                <a:cubicBezTo>
                  <a:pt x="2952297" y="4704"/>
                  <a:pt x="2543413" y="6029"/>
                  <a:pt x="2360729" y="18288"/>
                </a:cubicBezTo>
                <a:cubicBezTo>
                  <a:pt x="2178045" y="30547"/>
                  <a:pt x="1906056" y="25847"/>
                  <a:pt x="1682359" y="18288"/>
                </a:cubicBezTo>
                <a:cubicBezTo>
                  <a:pt x="1458662" y="10730"/>
                  <a:pt x="1330405" y="8046"/>
                  <a:pt x="1166797" y="18288"/>
                </a:cubicBezTo>
                <a:cubicBezTo>
                  <a:pt x="1003189" y="28530"/>
                  <a:pt x="278098" y="19533"/>
                  <a:pt x="0" y="18288"/>
                </a:cubicBezTo>
                <a:cubicBezTo>
                  <a:pt x="74" y="14054"/>
                  <a:pt x="-46" y="6997"/>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Espace réservé du contenu 2">
            <a:extLst>
              <a:ext uri="{FF2B5EF4-FFF2-40B4-BE49-F238E27FC236}">
                <a16:creationId xmlns:a16="http://schemas.microsoft.com/office/drawing/2014/main" id="{3A1F83D4-6E07-3FC1-7327-0D68BD3526DC}"/>
              </a:ext>
            </a:extLst>
          </p:cNvPr>
          <p:cNvSpPr>
            <a:spLocks noGrp="1"/>
          </p:cNvSpPr>
          <p:nvPr>
            <p:ph idx="1"/>
          </p:nvPr>
        </p:nvSpPr>
        <p:spPr>
          <a:xfrm>
            <a:off x="628650" y="1929384"/>
            <a:ext cx="7886700" cy="4251960"/>
          </a:xfrm>
        </p:spPr>
        <p:txBody>
          <a:bodyPr>
            <a:normAutofit lnSpcReduction="10000"/>
          </a:bodyPr>
          <a:lstStyle/>
          <a:p>
            <a:pPr>
              <a:lnSpc>
                <a:spcPct val="150000"/>
              </a:lnSpc>
            </a:pPr>
            <a:r>
              <a:rPr lang="fr-FR" dirty="0"/>
              <a:t>Facteurs de risque de consommation</a:t>
            </a:r>
          </a:p>
          <a:p>
            <a:pPr>
              <a:lnSpc>
                <a:spcPct val="150000"/>
              </a:lnSpc>
            </a:pPr>
            <a:r>
              <a:rPr lang="fr-FR" dirty="0"/>
              <a:t>Traits de personnalité</a:t>
            </a:r>
          </a:p>
          <a:p>
            <a:pPr lvl="1">
              <a:lnSpc>
                <a:spcPct val="150000"/>
              </a:lnSpc>
            </a:pPr>
            <a:r>
              <a:rPr lang="fr-FR" dirty="0"/>
              <a:t>Recherche de sensations ,faible évitement du danger; recherche de nouveautés ,faible estime de soi, réactions émotionnelles excessives, difficultés relationnelles</a:t>
            </a:r>
          </a:p>
          <a:p>
            <a:pPr marL="0" indent="0">
              <a:buNone/>
            </a:pPr>
            <a:endParaRPr lang="fr-FR" sz="2400" dirty="0"/>
          </a:p>
        </p:txBody>
      </p:sp>
    </p:spTree>
    <p:extLst>
      <p:ext uri="{BB962C8B-B14F-4D97-AF65-F5344CB8AC3E}">
        <p14:creationId xmlns:p14="http://schemas.microsoft.com/office/powerpoint/2010/main" val="79986154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324D72F7-9D40-FE8C-54AD-9A44E7C17B2E}"/>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D27F6FE0-1637-860D-569B-185832EB88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a:extLst>
              <a:ext uri="{FF2B5EF4-FFF2-40B4-BE49-F238E27FC236}">
                <a16:creationId xmlns:a16="http://schemas.microsoft.com/office/drawing/2014/main" id="{43E5A89A-8A37-A260-AD4F-EB1BEE03259D}"/>
              </a:ext>
            </a:extLst>
          </p:cNvPr>
          <p:cNvSpPr>
            <a:spLocks noGrp="1"/>
          </p:cNvSpPr>
          <p:nvPr>
            <p:ph type="title"/>
          </p:nvPr>
        </p:nvSpPr>
        <p:spPr>
          <a:xfrm>
            <a:off x="628650" y="365125"/>
            <a:ext cx="7886700" cy="1325563"/>
          </a:xfrm>
        </p:spPr>
        <p:txBody>
          <a:bodyPr>
            <a:normAutofit/>
          </a:bodyPr>
          <a:lstStyle/>
          <a:p>
            <a:r>
              <a:rPr lang="fr-FR" sz="4700"/>
              <a:t>Addictions aux cannabis</a:t>
            </a:r>
          </a:p>
        </p:txBody>
      </p:sp>
      <p:sp>
        <p:nvSpPr>
          <p:cNvPr id="10" name="sketch line">
            <a:extLst>
              <a:ext uri="{FF2B5EF4-FFF2-40B4-BE49-F238E27FC236}">
                <a16:creationId xmlns:a16="http://schemas.microsoft.com/office/drawing/2014/main" id="{AAE26AFE-EA5A-4DAA-9B6D-9A35E7FB135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01777" y="1677373"/>
            <a:ext cx="8140446" cy="18288"/>
          </a:xfrm>
          <a:custGeom>
            <a:avLst/>
            <a:gdLst>
              <a:gd name="connsiteX0" fmla="*/ 0 w 8140446"/>
              <a:gd name="connsiteY0" fmla="*/ 0 h 18288"/>
              <a:gd name="connsiteX1" fmla="*/ 434157 w 8140446"/>
              <a:gd name="connsiteY1" fmla="*/ 0 h 18288"/>
              <a:gd name="connsiteX2" fmla="*/ 1193932 w 8140446"/>
              <a:gd name="connsiteY2" fmla="*/ 0 h 18288"/>
              <a:gd name="connsiteX3" fmla="*/ 1628089 w 8140446"/>
              <a:gd name="connsiteY3" fmla="*/ 0 h 18288"/>
              <a:gd name="connsiteX4" fmla="*/ 2225055 w 8140446"/>
              <a:gd name="connsiteY4" fmla="*/ 0 h 18288"/>
              <a:gd name="connsiteX5" fmla="*/ 3066235 w 8140446"/>
              <a:gd name="connsiteY5" fmla="*/ 0 h 18288"/>
              <a:gd name="connsiteX6" fmla="*/ 3744605 w 8140446"/>
              <a:gd name="connsiteY6" fmla="*/ 0 h 18288"/>
              <a:gd name="connsiteX7" fmla="*/ 4504380 w 8140446"/>
              <a:gd name="connsiteY7" fmla="*/ 0 h 18288"/>
              <a:gd name="connsiteX8" fmla="*/ 5101346 w 8140446"/>
              <a:gd name="connsiteY8" fmla="*/ 0 h 18288"/>
              <a:gd name="connsiteX9" fmla="*/ 5779717 w 8140446"/>
              <a:gd name="connsiteY9" fmla="*/ 0 h 18288"/>
              <a:gd name="connsiteX10" fmla="*/ 6620896 w 8140446"/>
              <a:gd name="connsiteY10" fmla="*/ 0 h 18288"/>
              <a:gd name="connsiteX11" fmla="*/ 7136458 w 8140446"/>
              <a:gd name="connsiteY11" fmla="*/ 0 h 18288"/>
              <a:gd name="connsiteX12" fmla="*/ 8140446 w 8140446"/>
              <a:gd name="connsiteY12" fmla="*/ 0 h 18288"/>
              <a:gd name="connsiteX13" fmla="*/ 8140446 w 8140446"/>
              <a:gd name="connsiteY13" fmla="*/ 18288 h 18288"/>
              <a:gd name="connsiteX14" fmla="*/ 7543480 w 8140446"/>
              <a:gd name="connsiteY14" fmla="*/ 18288 h 18288"/>
              <a:gd name="connsiteX15" fmla="*/ 7109323 w 8140446"/>
              <a:gd name="connsiteY15" fmla="*/ 18288 h 18288"/>
              <a:gd name="connsiteX16" fmla="*/ 6430952 w 8140446"/>
              <a:gd name="connsiteY16" fmla="*/ 18288 h 18288"/>
              <a:gd name="connsiteX17" fmla="*/ 5915391 w 8140446"/>
              <a:gd name="connsiteY17" fmla="*/ 18288 h 18288"/>
              <a:gd name="connsiteX18" fmla="*/ 5237020 w 8140446"/>
              <a:gd name="connsiteY18" fmla="*/ 18288 h 18288"/>
              <a:gd name="connsiteX19" fmla="*/ 4558650 w 8140446"/>
              <a:gd name="connsiteY19" fmla="*/ 18288 h 18288"/>
              <a:gd name="connsiteX20" fmla="*/ 3880279 w 8140446"/>
              <a:gd name="connsiteY20" fmla="*/ 18288 h 18288"/>
              <a:gd name="connsiteX21" fmla="*/ 3201909 w 8140446"/>
              <a:gd name="connsiteY21" fmla="*/ 18288 h 18288"/>
              <a:gd name="connsiteX22" fmla="*/ 2604943 w 8140446"/>
              <a:gd name="connsiteY22" fmla="*/ 18288 h 18288"/>
              <a:gd name="connsiteX23" fmla="*/ 1845168 w 8140446"/>
              <a:gd name="connsiteY23" fmla="*/ 18288 h 18288"/>
              <a:gd name="connsiteX24" fmla="*/ 1166797 w 8140446"/>
              <a:gd name="connsiteY24" fmla="*/ 18288 h 18288"/>
              <a:gd name="connsiteX25" fmla="*/ 0 w 8140446"/>
              <a:gd name="connsiteY25" fmla="*/ 18288 h 18288"/>
              <a:gd name="connsiteX26" fmla="*/ 0 w 8140446"/>
              <a:gd name="connsiteY2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8140446" h="18288" fill="none" extrusionOk="0">
                <a:moveTo>
                  <a:pt x="0" y="0"/>
                </a:moveTo>
                <a:cubicBezTo>
                  <a:pt x="94920" y="9103"/>
                  <a:pt x="287892" y="-4966"/>
                  <a:pt x="434157" y="0"/>
                </a:cubicBezTo>
                <a:cubicBezTo>
                  <a:pt x="580422" y="4966"/>
                  <a:pt x="943595" y="-14182"/>
                  <a:pt x="1193932" y="0"/>
                </a:cubicBezTo>
                <a:cubicBezTo>
                  <a:pt x="1444270" y="14182"/>
                  <a:pt x="1472129" y="5523"/>
                  <a:pt x="1628089" y="0"/>
                </a:cubicBezTo>
                <a:cubicBezTo>
                  <a:pt x="1784049" y="-5523"/>
                  <a:pt x="1962419" y="-17322"/>
                  <a:pt x="2225055" y="0"/>
                </a:cubicBezTo>
                <a:cubicBezTo>
                  <a:pt x="2487691" y="17322"/>
                  <a:pt x="2700681" y="1311"/>
                  <a:pt x="3066235" y="0"/>
                </a:cubicBezTo>
                <a:cubicBezTo>
                  <a:pt x="3431789" y="-1311"/>
                  <a:pt x="3405662" y="25081"/>
                  <a:pt x="3744605" y="0"/>
                </a:cubicBezTo>
                <a:cubicBezTo>
                  <a:pt x="4083548" y="-25081"/>
                  <a:pt x="4265111" y="-11945"/>
                  <a:pt x="4504380" y="0"/>
                </a:cubicBezTo>
                <a:cubicBezTo>
                  <a:pt x="4743649" y="11945"/>
                  <a:pt x="4860394" y="-2832"/>
                  <a:pt x="5101346" y="0"/>
                </a:cubicBezTo>
                <a:cubicBezTo>
                  <a:pt x="5342298" y="2832"/>
                  <a:pt x="5456387" y="23676"/>
                  <a:pt x="5779717" y="0"/>
                </a:cubicBezTo>
                <a:cubicBezTo>
                  <a:pt x="6103047" y="-23676"/>
                  <a:pt x="6270379" y="-37291"/>
                  <a:pt x="6620896" y="0"/>
                </a:cubicBezTo>
                <a:cubicBezTo>
                  <a:pt x="6971413" y="37291"/>
                  <a:pt x="6989068" y="24674"/>
                  <a:pt x="7136458" y="0"/>
                </a:cubicBezTo>
                <a:cubicBezTo>
                  <a:pt x="7283848" y="-24674"/>
                  <a:pt x="7752532" y="-22436"/>
                  <a:pt x="8140446" y="0"/>
                </a:cubicBezTo>
                <a:cubicBezTo>
                  <a:pt x="8140314" y="7702"/>
                  <a:pt x="8140234" y="13511"/>
                  <a:pt x="8140446" y="18288"/>
                </a:cubicBezTo>
                <a:cubicBezTo>
                  <a:pt x="7906329" y="-3043"/>
                  <a:pt x="7681180" y="27465"/>
                  <a:pt x="7543480" y="18288"/>
                </a:cubicBezTo>
                <a:cubicBezTo>
                  <a:pt x="7405780" y="9111"/>
                  <a:pt x="7216607" y="3660"/>
                  <a:pt x="7109323" y="18288"/>
                </a:cubicBezTo>
                <a:cubicBezTo>
                  <a:pt x="7002039" y="32916"/>
                  <a:pt x="6576231" y="42692"/>
                  <a:pt x="6430952" y="18288"/>
                </a:cubicBezTo>
                <a:cubicBezTo>
                  <a:pt x="6285673" y="-6116"/>
                  <a:pt x="6138840" y="34521"/>
                  <a:pt x="5915391" y="18288"/>
                </a:cubicBezTo>
                <a:cubicBezTo>
                  <a:pt x="5691942" y="2055"/>
                  <a:pt x="5459460" y="51666"/>
                  <a:pt x="5237020" y="18288"/>
                </a:cubicBezTo>
                <a:cubicBezTo>
                  <a:pt x="5014580" y="-15090"/>
                  <a:pt x="4747677" y="40449"/>
                  <a:pt x="4558650" y="18288"/>
                </a:cubicBezTo>
                <a:cubicBezTo>
                  <a:pt x="4369623" y="-3873"/>
                  <a:pt x="4146061" y="12568"/>
                  <a:pt x="3880279" y="18288"/>
                </a:cubicBezTo>
                <a:cubicBezTo>
                  <a:pt x="3614497" y="24008"/>
                  <a:pt x="3473808" y="-12908"/>
                  <a:pt x="3201909" y="18288"/>
                </a:cubicBezTo>
                <a:cubicBezTo>
                  <a:pt x="2930010" y="49484"/>
                  <a:pt x="2728175" y="-3430"/>
                  <a:pt x="2604943" y="18288"/>
                </a:cubicBezTo>
                <a:cubicBezTo>
                  <a:pt x="2481711" y="40006"/>
                  <a:pt x="2004334" y="26952"/>
                  <a:pt x="1845168" y="18288"/>
                </a:cubicBezTo>
                <a:cubicBezTo>
                  <a:pt x="1686003" y="9624"/>
                  <a:pt x="1375070" y="37580"/>
                  <a:pt x="1166797" y="18288"/>
                </a:cubicBezTo>
                <a:cubicBezTo>
                  <a:pt x="958524" y="-1004"/>
                  <a:pt x="342846" y="8880"/>
                  <a:pt x="0" y="18288"/>
                </a:cubicBezTo>
                <a:cubicBezTo>
                  <a:pt x="129" y="13298"/>
                  <a:pt x="-675" y="6857"/>
                  <a:pt x="0" y="0"/>
                </a:cubicBezTo>
                <a:close/>
              </a:path>
              <a:path w="8140446" h="18288" stroke="0" extrusionOk="0">
                <a:moveTo>
                  <a:pt x="0" y="0"/>
                </a:moveTo>
                <a:cubicBezTo>
                  <a:pt x="142435" y="-24533"/>
                  <a:pt x="380026" y="17447"/>
                  <a:pt x="596966" y="0"/>
                </a:cubicBezTo>
                <a:cubicBezTo>
                  <a:pt x="813906" y="-17447"/>
                  <a:pt x="830530" y="13462"/>
                  <a:pt x="1031123" y="0"/>
                </a:cubicBezTo>
                <a:cubicBezTo>
                  <a:pt x="1231716" y="-13462"/>
                  <a:pt x="1634038" y="0"/>
                  <a:pt x="1872303" y="0"/>
                </a:cubicBezTo>
                <a:cubicBezTo>
                  <a:pt x="2110568" y="0"/>
                  <a:pt x="2261934" y="-25727"/>
                  <a:pt x="2469269" y="0"/>
                </a:cubicBezTo>
                <a:cubicBezTo>
                  <a:pt x="2676604" y="25727"/>
                  <a:pt x="2790440" y="16284"/>
                  <a:pt x="3066235" y="0"/>
                </a:cubicBezTo>
                <a:cubicBezTo>
                  <a:pt x="3342030" y="-16284"/>
                  <a:pt x="3685603" y="41976"/>
                  <a:pt x="3907414" y="0"/>
                </a:cubicBezTo>
                <a:cubicBezTo>
                  <a:pt x="4129225" y="-41976"/>
                  <a:pt x="4177416" y="-7598"/>
                  <a:pt x="4422976" y="0"/>
                </a:cubicBezTo>
                <a:cubicBezTo>
                  <a:pt x="4668536" y="7598"/>
                  <a:pt x="5023499" y="-28058"/>
                  <a:pt x="5264155" y="0"/>
                </a:cubicBezTo>
                <a:cubicBezTo>
                  <a:pt x="5504811" y="28058"/>
                  <a:pt x="5703675" y="13288"/>
                  <a:pt x="6105335" y="0"/>
                </a:cubicBezTo>
                <a:cubicBezTo>
                  <a:pt x="6506995" y="-13288"/>
                  <a:pt x="6455516" y="-5124"/>
                  <a:pt x="6783705" y="0"/>
                </a:cubicBezTo>
                <a:cubicBezTo>
                  <a:pt x="7111894" y="5124"/>
                  <a:pt x="7512856" y="10604"/>
                  <a:pt x="8140446" y="0"/>
                </a:cubicBezTo>
                <a:cubicBezTo>
                  <a:pt x="8140458" y="8833"/>
                  <a:pt x="8140986" y="9830"/>
                  <a:pt x="8140446" y="18288"/>
                </a:cubicBezTo>
                <a:cubicBezTo>
                  <a:pt x="7959314" y="3345"/>
                  <a:pt x="7870113" y="10437"/>
                  <a:pt x="7706289" y="18288"/>
                </a:cubicBezTo>
                <a:cubicBezTo>
                  <a:pt x="7542465" y="26139"/>
                  <a:pt x="7157940" y="17482"/>
                  <a:pt x="6865109" y="18288"/>
                </a:cubicBezTo>
                <a:cubicBezTo>
                  <a:pt x="6572278" y="19094"/>
                  <a:pt x="6524256" y="38051"/>
                  <a:pt x="6349548" y="18288"/>
                </a:cubicBezTo>
                <a:cubicBezTo>
                  <a:pt x="6174840" y="-1475"/>
                  <a:pt x="5951624" y="174"/>
                  <a:pt x="5671177" y="18288"/>
                </a:cubicBezTo>
                <a:cubicBezTo>
                  <a:pt x="5390730" y="36402"/>
                  <a:pt x="5222992" y="60058"/>
                  <a:pt x="4829998" y="18288"/>
                </a:cubicBezTo>
                <a:cubicBezTo>
                  <a:pt x="4437004" y="-23482"/>
                  <a:pt x="4344181" y="39087"/>
                  <a:pt x="4151627" y="18288"/>
                </a:cubicBezTo>
                <a:cubicBezTo>
                  <a:pt x="3959073" y="-2511"/>
                  <a:pt x="3886970" y="32875"/>
                  <a:pt x="3717470" y="18288"/>
                </a:cubicBezTo>
                <a:cubicBezTo>
                  <a:pt x="3547970" y="3701"/>
                  <a:pt x="3451521" y="31872"/>
                  <a:pt x="3201909" y="18288"/>
                </a:cubicBezTo>
                <a:cubicBezTo>
                  <a:pt x="2952297" y="4704"/>
                  <a:pt x="2543413" y="6029"/>
                  <a:pt x="2360729" y="18288"/>
                </a:cubicBezTo>
                <a:cubicBezTo>
                  <a:pt x="2178045" y="30547"/>
                  <a:pt x="1906056" y="25847"/>
                  <a:pt x="1682359" y="18288"/>
                </a:cubicBezTo>
                <a:cubicBezTo>
                  <a:pt x="1458662" y="10730"/>
                  <a:pt x="1330405" y="8046"/>
                  <a:pt x="1166797" y="18288"/>
                </a:cubicBezTo>
                <a:cubicBezTo>
                  <a:pt x="1003189" y="28530"/>
                  <a:pt x="278098" y="19533"/>
                  <a:pt x="0" y="18288"/>
                </a:cubicBezTo>
                <a:cubicBezTo>
                  <a:pt x="74" y="14054"/>
                  <a:pt x="-46" y="6997"/>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Espace réservé du contenu 2">
            <a:extLst>
              <a:ext uri="{FF2B5EF4-FFF2-40B4-BE49-F238E27FC236}">
                <a16:creationId xmlns:a16="http://schemas.microsoft.com/office/drawing/2014/main" id="{57857288-DF7E-0FD9-C4E1-CFC2EA8FF224}"/>
              </a:ext>
            </a:extLst>
          </p:cNvPr>
          <p:cNvSpPr>
            <a:spLocks noGrp="1"/>
          </p:cNvSpPr>
          <p:nvPr>
            <p:ph idx="1"/>
          </p:nvPr>
        </p:nvSpPr>
        <p:spPr>
          <a:xfrm>
            <a:off x="628650" y="1929384"/>
            <a:ext cx="7886700" cy="4251960"/>
          </a:xfrm>
        </p:spPr>
        <p:txBody>
          <a:bodyPr>
            <a:normAutofit/>
          </a:bodyPr>
          <a:lstStyle/>
          <a:p>
            <a:pPr>
              <a:lnSpc>
                <a:spcPct val="150000"/>
              </a:lnSpc>
            </a:pPr>
            <a:r>
              <a:rPr lang="fr-FR" b="1" dirty="0"/>
              <a:t>Troubles du comportement</a:t>
            </a:r>
          </a:p>
          <a:p>
            <a:pPr marL="0" indent="0">
              <a:lnSpc>
                <a:spcPct val="150000"/>
              </a:lnSpc>
              <a:buNone/>
            </a:pPr>
            <a:r>
              <a:rPr lang="fr-FR" sz="2800" dirty="0"/>
              <a:t>Violence, délits, vols, vandalisme, Arrêt des activités auparavant, investies (loisirs, sportives…), Retrait social ou au contraire, Association aux pairs ayant des troubles du comportement</a:t>
            </a:r>
          </a:p>
          <a:p>
            <a:pPr marL="0" indent="0">
              <a:buNone/>
            </a:pPr>
            <a:endParaRPr lang="fr-FR" sz="2400" dirty="0"/>
          </a:p>
        </p:txBody>
      </p:sp>
    </p:spTree>
    <p:extLst>
      <p:ext uri="{BB962C8B-B14F-4D97-AF65-F5344CB8AC3E}">
        <p14:creationId xmlns:p14="http://schemas.microsoft.com/office/powerpoint/2010/main" val="41270130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63B2F30-7B33-747B-85EE-A30BDA386B4B}"/>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DDF18599-9475-CE91-3135-0DF0CC4E6C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a:extLst>
              <a:ext uri="{FF2B5EF4-FFF2-40B4-BE49-F238E27FC236}">
                <a16:creationId xmlns:a16="http://schemas.microsoft.com/office/drawing/2014/main" id="{0983650F-778D-35D0-C152-19529C335ACF}"/>
              </a:ext>
            </a:extLst>
          </p:cNvPr>
          <p:cNvSpPr>
            <a:spLocks noGrp="1"/>
          </p:cNvSpPr>
          <p:nvPr>
            <p:ph type="title"/>
          </p:nvPr>
        </p:nvSpPr>
        <p:spPr>
          <a:xfrm>
            <a:off x="628650" y="365125"/>
            <a:ext cx="7886700" cy="1325563"/>
          </a:xfrm>
        </p:spPr>
        <p:txBody>
          <a:bodyPr>
            <a:normAutofit fontScale="90000"/>
          </a:bodyPr>
          <a:lstStyle/>
          <a:p>
            <a:r>
              <a:rPr lang="fr-FR" sz="4700" dirty="0"/>
              <a:t>Addictions aux médicaments et autres drogues  </a:t>
            </a:r>
          </a:p>
        </p:txBody>
      </p:sp>
      <p:sp>
        <p:nvSpPr>
          <p:cNvPr id="10" name="sketch line">
            <a:extLst>
              <a:ext uri="{FF2B5EF4-FFF2-40B4-BE49-F238E27FC236}">
                <a16:creationId xmlns:a16="http://schemas.microsoft.com/office/drawing/2014/main" id="{00861283-1847-9719-DA17-7C5287DFB8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01777" y="1677373"/>
            <a:ext cx="8140446" cy="18288"/>
          </a:xfrm>
          <a:custGeom>
            <a:avLst/>
            <a:gdLst>
              <a:gd name="connsiteX0" fmla="*/ 0 w 8140446"/>
              <a:gd name="connsiteY0" fmla="*/ 0 h 18288"/>
              <a:gd name="connsiteX1" fmla="*/ 434157 w 8140446"/>
              <a:gd name="connsiteY1" fmla="*/ 0 h 18288"/>
              <a:gd name="connsiteX2" fmla="*/ 1193932 w 8140446"/>
              <a:gd name="connsiteY2" fmla="*/ 0 h 18288"/>
              <a:gd name="connsiteX3" fmla="*/ 1628089 w 8140446"/>
              <a:gd name="connsiteY3" fmla="*/ 0 h 18288"/>
              <a:gd name="connsiteX4" fmla="*/ 2225055 w 8140446"/>
              <a:gd name="connsiteY4" fmla="*/ 0 h 18288"/>
              <a:gd name="connsiteX5" fmla="*/ 3066235 w 8140446"/>
              <a:gd name="connsiteY5" fmla="*/ 0 h 18288"/>
              <a:gd name="connsiteX6" fmla="*/ 3744605 w 8140446"/>
              <a:gd name="connsiteY6" fmla="*/ 0 h 18288"/>
              <a:gd name="connsiteX7" fmla="*/ 4504380 w 8140446"/>
              <a:gd name="connsiteY7" fmla="*/ 0 h 18288"/>
              <a:gd name="connsiteX8" fmla="*/ 5101346 w 8140446"/>
              <a:gd name="connsiteY8" fmla="*/ 0 h 18288"/>
              <a:gd name="connsiteX9" fmla="*/ 5779717 w 8140446"/>
              <a:gd name="connsiteY9" fmla="*/ 0 h 18288"/>
              <a:gd name="connsiteX10" fmla="*/ 6620896 w 8140446"/>
              <a:gd name="connsiteY10" fmla="*/ 0 h 18288"/>
              <a:gd name="connsiteX11" fmla="*/ 7136458 w 8140446"/>
              <a:gd name="connsiteY11" fmla="*/ 0 h 18288"/>
              <a:gd name="connsiteX12" fmla="*/ 8140446 w 8140446"/>
              <a:gd name="connsiteY12" fmla="*/ 0 h 18288"/>
              <a:gd name="connsiteX13" fmla="*/ 8140446 w 8140446"/>
              <a:gd name="connsiteY13" fmla="*/ 18288 h 18288"/>
              <a:gd name="connsiteX14" fmla="*/ 7543480 w 8140446"/>
              <a:gd name="connsiteY14" fmla="*/ 18288 h 18288"/>
              <a:gd name="connsiteX15" fmla="*/ 7109323 w 8140446"/>
              <a:gd name="connsiteY15" fmla="*/ 18288 h 18288"/>
              <a:gd name="connsiteX16" fmla="*/ 6430952 w 8140446"/>
              <a:gd name="connsiteY16" fmla="*/ 18288 h 18288"/>
              <a:gd name="connsiteX17" fmla="*/ 5915391 w 8140446"/>
              <a:gd name="connsiteY17" fmla="*/ 18288 h 18288"/>
              <a:gd name="connsiteX18" fmla="*/ 5237020 w 8140446"/>
              <a:gd name="connsiteY18" fmla="*/ 18288 h 18288"/>
              <a:gd name="connsiteX19" fmla="*/ 4558650 w 8140446"/>
              <a:gd name="connsiteY19" fmla="*/ 18288 h 18288"/>
              <a:gd name="connsiteX20" fmla="*/ 3880279 w 8140446"/>
              <a:gd name="connsiteY20" fmla="*/ 18288 h 18288"/>
              <a:gd name="connsiteX21" fmla="*/ 3201909 w 8140446"/>
              <a:gd name="connsiteY21" fmla="*/ 18288 h 18288"/>
              <a:gd name="connsiteX22" fmla="*/ 2604943 w 8140446"/>
              <a:gd name="connsiteY22" fmla="*/ 18288 h 18288"/>
              <a:gd name="connsiteX23" fmla="*/ 1845168 w 8140446"/>
              <a:gd name="connsiteY23" fmla="*/ 18288 h 18288"/>
              <a:gd name="connsiteX24" fmla="*/ 1166797 w 8140446"/>
              <a:gd name="connsiteY24" fmla="*/ 18288 h 18288"/>
              <a:gd name="connsiteX25" fmla="*/ 0 w 8140446"/>
              <a:gd name="connsiteY25" fmla="*/ 18288 h 18288"/>
              <a:gd name="connsiteX26" fmla="*/ 0 w 8140446"/>
              <a:gd name="connsiteY2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8140446" h="18288" fill="none" extrusionOk="0">
                <a:moveTo>
                  <a:pt x="0" y="0"/>
                </a:moveTo>
                <a:cubicBezTo>
                  <a:pt x="94920" y="9103"/>
                  <a:pt x="287892" y="-4966"/>
                  <a:pt x="434157" y="0"/>
                </a:cubicBezTo>
                <a:cubicBezTo>
                  <a:pt x="580422" y="4966"/>
                  <a:pt x="943595" y="-14182"/>
                  <a:pt x="1193932" y="0"/>
                </a:cubicBezTo>
                <a:cubicBezTo>
                  <a:pt x="1444270" y="14182"/>
                  <a:pt x="1472129" y="5523"/>
                  <a:pt x="1628089" y="0"/>
                </a:cubicBezTo>
                <a:cubicBezTo>
                  <a:pt x="1784049" y="-5523"/>
                  <a:pt x="1962419" y="-17322"/>
                  <a:pt x="2225055" y="0"/>
                </a:cubicBezTo>
                <a:cubicBezTo>
                  <a:pt x="2487691" y="17322"/>
                  <a:pt x="2700681" y="1311"/>
                  <a:pt x="3066235" y="0"/>
                </a:cubicBezTo>
                <a:cubicBezTo>
                  <a:pt x="3431789" y="-1311"/>
                  <a:pt x="3405662" y="25081"/>
                  <a:pt x="3744605" y="0"/>
                </a:cubicBezTo>
                <a:cubicBezTo>
                  <a:pt x="4083548" y="-25081"/>
                  <a:pt x="4265111" y="-11945"/>
                  <a:pt x="4504380" y="0"/>
                </a:cubicBezTo>
                <a:cubicBezTo>
                  <a:pt x="4743649" y="11945"/>
                  <a:pt x="4860394" y="-2832"/>
                  <a:pt x="5101346" y="0"/>
                </a:cubicBezTo>
                <a:cubicBezTo>
                  <a:pt x="5342298" y="2832"/>
                  <a:pt x="5456387" y="23676"/>
                  <a:pt x="5779717" y="0"/>
                </a:cubicBezTo>
                <a:cubicBezTo>
                  <a:pt x="6103047" y="-23676"/>
                  <a:pt x="6270379" y="-37291"/>
                  <a:pt x="6620896" y="0"/>
                </a:cubicBezTo>
                <a:cubicBezTo>
                  <a:pt x="6971413" y="37291"/>
                  <a:pt x="6989068" y="24674"/>
                  <a:pt x="7136458" y="0"/>
                </a:cubicBezTo>
                <a:cubicBezTo>
                  <a:pt x="7283848" y="-24674"/>
                  <a:pt x="7752532" y="-22436"/>
                  <a:pt x="8140446" y="0"/>
                </a:cubicBezTo>
                <a:cubicBezTo>
                  <a:pt x="8140314" y="7702"/>
                  <a:pt x="8140234" y="13511"/>
                  <a:pt x="8140446" y="18288"/>
                </a:cubicBezTo>
                <a:cubicBezTo>
                  <a:pt x="7906329" y="-3043"/>
                  <a:pt x="7681180" y="27465"/>
                  <a:pt x="7543480" y="18288"/>
                </a:cubicBezTo>
                <a:cubicBezTo>
                  <a:pt x="7405780" y="9111"/>
                  <a:pt x="7216607" y="3660"/>
                  <a:pt x="7109323" y="18288"/>
                </a:cubicBezTo>
                <a:cubicBezTo>
                  <a:pt x="7002039" y="32916"/>
                  <a:pt x="6576231" y="42692"/>
                  <a:pt x="6430952" y="18288"/>
                </a:cubicBezTo>
                <a:cubicBezTo>
                  <a:pt x="6285673" y="-6116"/>
                  <a:pt x="6138840" y="34521"/>
                  <a:pt x="5915391" y="18288"/>
                </a:cubicBezTo>
                <a:cubicBezTo>
                  <a:pt x="5691942" y="2055"/>
                  <a:pt x="5459460" y="51666"/>
                  <a:pt x="5237020" y="18288"/>
                </a:cubicBezTo>
                <a:cubicBezTo>
                  <a:pt x="5014580" y="-15090"/>
                  <a:pt x="4747677" y="40449"/>
                  <a:pt x="4558650" y="18288"/>
                </a:cubicBezTo>
                <a:cubicBezTo>
                  <a:pt x="4369623" y="-3873"/>
                  <a:pt x="4146061" y="12568"/>
                  <a:pt x="3880279" y="18288"/>
                </a:cubicBezTo>
                <a:cubicBezTo>
                  <a:pt x="3614497" y="24008"/>
                  <a:pt x="3473808" y="-12908"/>
                  <a:pt x="3201909" y="18288"/>
                </a:cubicBezTo>
                <a:cubicBezTo>
                  <a:pt x="2930010" y="49484"/>
                  <a:pt x="2728175" y="-3430"/>
                  <a:pt x="2604943" y="18288"/>
                </a:cubicBezTo>
                <a:cubicBezTo>
                  <a:pt x="2481711" y="40006"/>
                  <a:pt x="2004334" y="26952"/>
                  <a:pt x="1845168" y="18288"/>
                </a:cubicBezTo>
                <a:cubicBezTo>
                  <a:pt x="1686003" y="9624"/>
                  <a:pt x="1375070" y="37580"/>
                  <a:pt x="1166797" y="18288"/>
                </a:cubicBezTo>
                <a:cubicBezTo>
                  <a:pt x="958524" y="-1004"/>
                  <a:pt x="342846" y="8880"/>
                  <a:pt x="0" y="18288"/>
                </a:cubicBezTo>
                <a:cubicBezTo>
                  <a:pt x="129" y="13298"/>
                  <a:pt x="-675" y="6857"/>
                  <a:pt x="0" y="0"/>
                </a:cubicBezTo>
                <a:close/>
              </a:path>
              <a:path w="8140446" h="18288" stroke="0" extrusionOk="0">
                <a:moveTo>
                  <a:pt x="0" y="0"/>
                </a:moveTo>
                <a:cubicBezTo>
                  <a:pt x="142435" y="-24533"/>
                  <a:pt x="380026" y="17447"/>
                  <a:pt x="596966" y="0"/>
                </a:cubicBezTo>
                <a:cubicBezTo>
                  <a:pt x="813906" y="-17447"/>
                  <a:pt x="830530" y="13462"/>
                  <a:pt x="1031123" y="0"/>
                </a:cubicBezTo>
                <a:cubicBezTo>
                  <a:pt x="1231716" y="-13462"/>
                  <a:pt x="1634038" y="0"/>
                  <a:pt x="1872303" y="0"/>
                </a:cubicBezTo>
                <a:cubicBezTo>
                  <a:pt x="2110568" y="0"/>
                  <a:pt x="2261934" y="-25727"/>
                  <a:pt x="2469269" y="0"/>
                </a:cubicBezTo>
                <a:cubicBezTo>
                  <a:pt x="2676604" y="25727"/>
                  <a:pt x="2790440" y="16284"/>
                  <a:pt x="3066235" y="0"/>
                </a:cubicBezTo>
                <a:cubicBezTo>
                  <a:pt x="3342030" y="-16284"/>
                  <a:pt x="3685603" y="41976"/>
                  <a:pt x="3907414" y="0"/>
                </a:cubicBezTo>
                <a:cubicBezTo>
                  <a:pt x="4129225" y="-41976"/>
                  <a:pt x="4177416" y="-7598"/>
                  <a:pt x="4422976" y="0"/>
                </a:cubicBezTo>
                <a:cubicBezTo>
                  <a:pt x="4668536" y="7598"/>
                  <a:pt x="5023499" y="-28058"/>
                  <a:pt x="5264155" y="0"/>
                </a:cubicBezTo>
                <a:cubicBezTo>
                  <a:pt x="5504811" y="28058"/>
                  <a:pt x="5703675" y="13288"/>
                  <a:pt x="6105335" y="0"/>
                </a:cubicBezTo>
                <a:cubicBezTo>
                  <a:pt x="6506995" y="-13288"/>
                  <a:pt x="6455516" y="-5124"/>
                  <a:pt x="6783705" y="0"/>
                </a:cubicBezTo>
                <a:cubicBezTo>
                  <a:pt x="7111894" y="5124"/>
                  <a:pt x="7512856" y="10604"/>
                  <a:pt x="8140446" y="0"/>
                </a:cubicBezTo>
                <a:cubicBezTo>
                  <a:pt x="8140458" y="8833"/>
                  <a:pt x="8140986" y="9830"/>
                  <a:pt x="8140446" y="18288"/>
                </a:cubicBezTo>
                <a:cubicBezTo>
                  <a:pt x="7959314" y="3345"/>
                  <a:pt x="7870113" y="10437"/>
                  <a:pt x="7706289" y="18288"/>
                </a:cubicBezTo>
                <a:cubicBezTo>
                  <a:pt x="7542465" y="26139"/>
                  <a:pt x="7157940" y="17482"/>
                  <a:pt x="6865109" y="18288"/>
                </a:cubicBezTo>
                <a:cubicBezTo>
                  <a:pt x="6572278" y="19094"/>
                  <a:pt x="6524256" y="38051"/>
                  <a:pt x="6349548" y="18288"/>
                </a:cubicBezTo>
                <a:cubicBezTo>
                  <a:pt x="6174840" y="-1475"/>
                  <a:pt x="5951624" y="174"/>
                  <a:pt x="5671177" y="18288"/>
                </a:cubicBezTo>
                <a:cubicBezTo>
                  <a:pt x="5390730" y="36402"/>
                  <a:pt x="5222992" y="60058"/>
                  <a:pt x="4829998" y="18288"/>
                </a:cubicBezTo>
                <a:cubicBezTo>
                  <a:pt x="4437004" y="-23482"/>
                  <a:pt x="4344181" y="39087"/>
                  <a:pt x="4151627" y="18288"/>
                </a:cubicBezTo>
                <a:cubicBezTo>
                  <a:pt x="3959073" y="-2511"/>
                  <a:pt x="3886970" y="32875"/>
                  <a:pt x="3717470" y="18288"/>
                </a:cubicBezTo>
                <a:cubicBezTo>
                  <a:pt x="3547970" y="3701"/>
                  <a:pt x="3451521" y="31872"/>
                  <a:pt x="3201909" y="18288"/>
                </a:cubicBezTo>
                <a:cubicBezTo>
                  <a:pt x="2952297" y="4704"/>
                  <a:pt x="2543413" y="6029"/>
                  <a:pt x="2360729" y="18288"/>
                </a:cubicBezTo>
                <a:cubicBezTo>
                  <a:pt x="2178045" y="30547"/>
                  <a:pt x="1906056" y="25847"/>
                  <a:pt x="1682359" y="18288"/>
                </a:cubicBezTo>
                <a:cubicBezTo>
                  <a:pt x="1458662" y="10730"/>
                  <a:pt x="1330405" y="8046"/>
                  <a:pt x="1166797" y="18288"/>
                </a:cubicBezTo>
                <a:cubicBezTo>
                  <a:pt x="1003189" y="28530"/>
                  <a:pt x="278098" y="19533"/>
                  <a:pt x="0" y="18288"/>
                </a:cubicBezTo>
                <a:cubicBezTo>
                  <a:pt x="74" y="14054"/>
                  <a:pt x="-46" y="6997"/>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Espace réservé du contenu 2">
            <a:extLst>
              <a:ext uri="{FF2B5EF4-FFF2-40B4-BE49-F238E27FC236}">
                <a16:creationId xmlns:a16="http://schemas.microsoft.com/office/drawing/2014/main" id="{D86AC71D-B1E9-931F-DA7C-9BD0BCA91F90}"/>
              </a:ext>
            </a:extLst>
          </p:cNvPr>
          <p:cNvSpPr>
            <a:spLocks noGrp="1"/>
          </p:cNvSpPr>
          <p:nvPr>
            <p:ph idx="1"/>
          </p:nvPr>
        </p:nvSpPr>
        <p:spPr>
          <a:xfrm>
            <a:off x="628650" y="1929384"/>
            <a:ext cx="7886700" cy="4251960"/>
          </a:xfrm>
        </p:spPr>
        <p:txBody>
          <a:bodyPr>
            <a:normAutofit/>
          </a:bodyPr>
          <a:lstStyle/>
          <a:p>
            <a:r>
              <a:rPr lang="fr-FR" sz="2400" dirty="0" err="1"/>
              <a:t>Ectasy</a:t>
            </a:r>
            <a:r>
              <a:rPr lang="fr-FR" sz="2400" dirty="0"/>
              <a:t> </a:t>
            </a:r>
          </a:p>
          <a:p>
            <a:r>
              <a:rPr lang="fr-FR" sz="2400" dirty="0"/>
              <a:t>Amphétamine</a:t>
            </a:r>
          </a:p>
          <a:p>
            <a:r>
              <a:rPr lang="fr-FR" sz="2400" dirty="0"/>
              <a:t>LSD</a:t>
            </a:r>
          </a:p>
          <a:p>
            <a:r>
              <a:rPr lang="fr-FR" sz="2400" dirty="0"/>
              <a:t>GHB/ GBL</a:t>
            </a:r>
          </a:p>
          <a:p>
            <a:r>
              <a:rPr lang="fr-FR" sz="2400" dirty="0" err="1"/>
              <a:t>Ketamine</a:t>
            </a:r>
            <a:endParaRPr lang="fr-FR" sz="2400" dirty="0"/>
          </a:p>
          <a:p>
            <a:r>
              <a:rPr lang="fr-FR" sz="2400" dirty="0"/>
              <a:t>Protoxyde d’azote </a:t>
            </a:r>
          </a:p>
          <a:p>
            <a:r>
              <a:rPr lang="fr-FR" sz="2400" dirty="0" err="1"/>
              <a:t>Kush</a:t>
            </a:r>
            <a:r>
              <a:rPr lang="fr-FR" sz="2400" dirty="0"/>
              <a:t> </a:t>
            </a:r>
          </a:p>
          <a:p>
            <a:r>
              <a:rPr lang="fr-FR" sz="2400" dirty="0" err="1"/>
              <a:t>Tramadol</a:t>
            </a:r>
            <a:r>
              <a:rPr lang="fr-FR" sz="2400" dirty="0"/>
              <a:t> </a:t>
            </a:r>
          </a:p>
          <a:p>
            <a:r>
              <a:rPr lang="fr-FR" sz="2400" dirty="0"/>
              <a:t>Fentanyl….</a:t>
            </a:r>
          </a:p>
          <a:p>
            <a:endParaRPr lang="fr-FR" sz="2400" dirty="0"/>
          </a:p>
          <a:p>
            <a:endParaRPr lang="fr-FR" sz="2400" dirty="0"/>
          </a:p>
          <a:p>
            <a:endParaRPr lang="fr-FR" sz="2400" dirty="0"/>
          </a:p>
        </p:txBody>
      </p:sp>
    </p:spTree>
    <p:extLst>
      <p:ext uri="{BB962C8B-B14F-4D97-AF65-F5344CB8AC3E}">
        <p14:creationId xmlns:p14="http://schemas.microsoft.com/office/powerpoint/2010/main" val="26813099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49985" y="1139932"/>
            <a:ext cx="3729038" cy="577081"/>
          </a:xfrm>
          <a:prstGeom prst="rect">
            <a:avLst/>
          </a:prstGeom>
        </p:spPr>
        <p:txBody>
          <a:bodyPr vert="horz" wrap="square" lIns="0" tIns="0" rIns="0" bIns="0" rtlCol="0">
            <a:spAutoFit/>
          </a:bodyPr>
          <a:lstStyle/>
          <a:p>
            <a:pPr marL="9525"/>
            <a:r>
              <a:rPr sz="3750" b="1" spc="64" dirty="0">
                <a:solidFill>
                  <a:srgbClr val="0D0D0D"/>
                </a:solidFill>
                <a:latin typeface="Tw Cen MT Condensed"/>
                <a:cs typeface="Tw Cen MT Condensed"/>
              </a:rPr>
              <a:t>M</a:t>
            </a:r>
            <a:r>
              <a:rPr sz="3750" b="1" spc="71" dirty="0">
                <a:solidFill>
                  <a:srgbClr val="0D0D0D"/>
                </a:solidFill>
                <a:latin typeface="Tw Cen MT Condensed"/>
                <a:cs typeface="Tw Cen MT Condensed"/>
              </a:rPr>
              <a:t>D</a:t>
            </a:r>
            <a:r>
              <a:rPr sz="3750" b="1" spc="64" dirty="0">
                <a:solidFill>
                  <a:srgbClr val="0D0D0D"/>
                </a:solidFill>
                <a:latin typeface="Tw Cen MT Condensed"/>
                <a:cs typeface="Tw Cen MT Condensed"/>
              </a:rPr>
              <a:t>M</a:t>
            </a:r>
            <a:r>
              <a:rPr sz="3750" b="1" spc="71" dirty="0">
                <a:solidFill>
                  <a:srgbClr val="0D0D0D"/>
                </a:solidFill>
                <a:latin typeface="Tw Cen MT Condensed"/>
                <a:cs typeface="Tw Cen MT Condensed"/>
              </a:rPr>
              <a:t>A/</a:t>
            </a:r>
            <a:r>
              <a:rPr sz="3750" b="1" spc="68" dirty="0">
                <a:solidFill>
                  <a:srgbClr val="0D0D0D"/>
                </a:solidFill>
                <a:latin typeface="Tw Cen MT Condensed"/>
                <a:cs typeface="Tw Cen MT Condensed"/>
              </a:rPr>
              <a:t>E</a:t>
            </a:r>
            <a:r>
              <a:rPr sz="3750" b="1" spc="71" dirty="0">
                <a:solidFill>
                  <a:srgbClr val="0D0D0D"/>
                </a:solidFill>
                <a:latin typeface="Tw Cen MT Condensed"/>
                <a:cs typeface="Tw Cen MT Condensed"/>
              </a:rPr>
              <a:t>C</a:t>
            </a:r>
            <a:r>
              <a:rPr sz="3750" b="1" spc="64" dirty="0">
                <a:solidFill>
                  <a:srgbClr val="0D0D0D"/>
                </a:solidFill>
                <a:latin typeface="Tw Cen MT Condensed"/>
                <a:cs typeface="Tw Cen MT Condensed"/>
              </a:rPr>
              <a:t>S</a:t>
            </a:r>
            <a:r>
              <a:rPr sz="3750" b="1" spc="-19" dirty="0">
                <a:solidFill>
                  <a:srgbClr val="0D0D0D"/>
                </a:solidFill>
                <a:latin typeface="Tw Cen MT Condensed"/>
                <a:cs typeface="Tw Cen MT Condensed"/>
              </a:rPr>
              <a:t>T</a:t>
            </a:r>
            <a:r>
              <a:rPr sz="3750" b="1" spc="71" dirty="0">
                <a:solidFill>
                  <a:srgbClr val="0D0D0D"/>
                </a:solidFill>
                <a:latin typeface="Tw Cen MT Condensed"/>
                <a:cs typeface="Tw Cen MT Condensed"/>
              </a:rPr>
              <a:t>A</a:t>
            </a:r>
            <a:r>
              <a:rPr sz="3750" b="1" spc="64" dirty="0">
                <a:solidFill>
                  <a:srgbClr val="0D0D0D"/>
                </a:solidFill>
                <a:latin typeface="Tw Cen MT Condensed"/>
                <a:cs typeface="Tw Cen MT Condensed"/>
              </a:rPr>
              <a:t>S</a:t>
            </a:r>
            <a:r>
              <a:rPr sz="3750" b="1" dirty="0">
                <a:solidFill>
                  <a:srgbClr val="0D0D0D"/>
                </a:solidFill>
                <a:latin typeface="Tw Cen MT Condensed"/>
                <a:cs typeface="Tw Cen MT Condensed"/>
              </a:rPr>
              <a:t>Y</a:t>
            </a:r>
            <a:r>
              <a:rPr sz="3750" b="1" spc="143" dirty="0">
                <a:solidFill>
                  <a:srgbClr val="0D0D0D"/>
                </a:solidFill>
                <a:latin typeface="Tw Cen MT Condensed"/>
                <a:cs typeface="Tw Cen MT Condensed"/>
              </a:rPr>
              <a:t> </a:t>
            </a:r>
            <a:endParaRPr sz="3750" dirty="0">
              <a:latin typeface="Tw Cen MT Condensed"/>
              <a:cs typeface="Tw Cen MT Condensed"/>
            </a:endParaRPr>
          </a:p>
        </p:txBody>
      </p:sp>
      <p:sp>
        <p:nvSpPr>
          <p:cNvPr id="3" name="object 3"/>
          <p:cNvSpPr txBox="1"/>
          <p:nvPr/>
        </p:nvSpPr>
        <p:spPr>
          <a:xfrm>
            <a:off x="721995" y="1699996"/>
            <a:ext cx="3729038" cy="4140000"/>
          </a:xfrm>
          <a:prstGeom prst="rect">
            <a:avLst/>
          </a:prstGeom>
        </p:spPr>
        <p:txBody>
          <a:bodyPr vert="horz" wrap="square" lIns="0" tIns="0" rIns="0" bIns="0" rtlCol="0">
            <a:spAutoFit/>
          </a:bodyPr>
          <a:lstStyle/>
          <a:p>
            <a:pPr marL="9525">
              <a:lnSpc>
                <a:spcPts val="1883"/>
              </a:lnSpc>
            </a:pPr>
            <a:r>
              <a:rPr spc="-11" dirty="0">
                <a:latin typeface="Tw Cen MT"/>
                <a:cs typeface="Tw Cen MT"/>
              </a:rPr>
              <a:t>La</a:t>
            </a:r>
            <a:r>
              <a:rPr spc="8" dirty="0">
                <a:latin typeface="Tw Cen MT"/>
                <a:cs typeface="Tw Cen MT"/>
              </a:rPr>
              <a:t> </a:t>
            </a:r>
            <a:r>
              <a:rPr spc="-15" dirty="0">
                <a:latin typeface="Tw Cen MT"/>
                <a:cs typeface="Tw Cen MT"/>
              </a:rPr>
              <a:t>M</a:t>
            </a:r>
            <a:r>
              <a:rPr spc="-8" dirty="0">
                <a:latin typeface="Tw Cen MT"/>
                <a:cs typeface="Tw Cen MT"/>
              </a:rPr>
              <a:t>D</a:t>
            </a:r>
            <a:r>
              <a:rPr spc="-15" dirty="0">
                <a:latin typeface="Tw Cen MT"/>
                <a:cs typeface="Tw Cen MT"/>
              </a:rPr>
              <a:t>MA</a:t>
            </a:r>
            <a:endParaRPr dirty="0">
              <a:latin typeface="Tw Cen MT"/>
              <a:cs typeface="Tw Cen MT"/>
            </a:endParaRPr>
          </a:p>
          <a:p>
            <a:pPr marL="9525" marR="3810" algn="just">
              <a:lnSpc>
                <a:spcPct val="90100"/>
              </a:lnSpc>
              <a:spcBef>
                <a:spcPts val="98"/>
              </a:spcBef>
            </a:pPr>
            <a:r>
              <a:rPr spc="-8" dirty="0">
                <a:latin typeface="Tw Cen MT"/>
                <a:cs typeface="Tw Cen MT"/>
              </a:rPr>
              <a:t>(mét</a:t>
            </a:r>
            <a:r>
              <a:rPr spc="-41" dirty="0">
                <a:latin typeface="Tw Cen MT"/>
                <a:cs typeface="Tw Cen MT"/>
              </a:rPr>
              <a:t>h</a:t>
            </a:r>
            <a:r>
              <a:rPr spc="-8" dirty="0">
                <a:latin typeface="Tw Cen MT"/>
                <a:cs typeface="Tw Cen MT"/>
              </a:rPr>
              <a:t>ylènedi</a:t>
            </a:r>
            <a:r>
              <a:rPr spc="-49" dirty="0">
                <a:latin typeface="Tw Cen MT"/>
                <a:cs typeface="Tw Cen MT"/>
              </a:rPr>
              <a:t>o</a:t>
            </a:r>
            <a:r>
              <a:rPr spc="-11" dirty="0">
                <a:latin typeface="Tw Cen MT"/>
                <a:cs typeface="Tw Cen MT"/>
              </a:rPr>
              <a:t>x</a:t>
            </a:r>
            <a:r>
              <a:rPr spc="-8" dirty="0">
                <a:latin typeface="Tw Cen MT"/>
                <a:cs typeface="Tw Cen MT"/>
              </a:rPr>
              <a:t>y</a:t>
            </a:r>
            <a:r>
              <a:rPr spc="-11" dirty="0">
                <a:latin typeface="Tw Cen MT"/>
                <a:cs typeface="Tw Cen MT"/>
              </a:rPr>
              <a:t>mét</a:t>
            </a:r>
            <a:r>
              <a:rPr spc="-8" dirty="0">
                <a:latin typeface="Tw Cen MT"/>
                <a:cs typeface="Tw Cen MT"/>
              </a:rPr>
              <a:t>a</a:t>
            </a:r>
            <a:r>
              <a:rPr spc="-11" dirty="0">
                <a:latin typeface="Tw Cen MT"/>
                <a:cs typeface="Tw Cen MT"/>
              </a:rPr>
              <a:t>mph</a:t>
            </a:r>
            <a:r>
              <a:rPr spc="-8" dirty="0">
                <a:latin typeface="Tw Cen MT"/>
                <a:cs typeface="Tw Cen MT"/>
              </a:rPr>
              <a:t>étamine) est</a:t>
            </a:r>
            <a:r>
              <a:rPr spc="4" dirty="0">
                <a:latin typeface="Tw Cen MT"/>
                <a:cs typeface="Tw Cen MT"/>
              </a:rPr>
              <a:t> </a:t>
            </a:r>
            <a:r>
              <a:rPr spc="-8" dirty="0">
                <a:latin typeface="Tw Cen MT"/>
                <a:cs typeface="Tw Cen MT"/>
              </a:rPr>
              <a:t>une</a:t>
            </a:r>
            <a:r>
              <a:rPr spc="4" dirty="0">
                <a:latin typeface="Tw Cen MT"/>
                <a:cs typeface="Tw Cen MT"/>
              </a:rPr>
              <a:t> </a:t>
            </a:r>
            <a:r>
              <a:rPr spc="-11" dirty="0">
                <a:latin typeface="Tw Cen MT"/>
                <a:cs typeface="Tw Cen MT"/>
              </a:rPr>
              <a:t>mol</a:t>
            </a:r>
            <a:r>
              <a:rPr spc="-8" dirty="0">
                <a:latin typeface="Tw Cen MT"/>
                <a:cs typeface="Tw Cen MT"/>
              </a:rPr>
              <a:t>éc</a:t>
            </a:r>
            <a:r>
              <a:rPr spc="-15" dirty="0">
                <a:latin typeface="Tw Cen MT"/>
                <a:cs typeface="Tw Cen MT"/>
              </a:rPr>
              <a:t>u</a:t>
            </a:r>
            <a:r>
              <a:rPr spc="-8" dirty="0">
                <a:latin typeface="Tw Cen MT"/>
                <a:cs typeface="Tw Cen MT"/>
              </a:rPr>
              <a:t>l</a:t>
            </a:r>
            <a:r>
              <a:rPr spc="-11" dirty="0">
                <a:latin typeface="Tw Cen MT"/>
                <a:cs typeface="Tw Cen MT"/>
              </a:rPr>
              <a:t>e</a:t>
            </a:r>
            <a:r>
              <a:rPr spc="23" dirty="0">
                <a:latin typeface="Tw Cen MT"/>
                <a:cs typeface="Tw Cen MT"/>
              </a:rPr>
              <a:t> </a:t>
            </a:r>
            <a:r>
              <a:rPr spc="-11" dirty="0">
                <a:latin typeface="Tw Cen MT"/>
                <a:cs typeface="Tw Cen MT"/>
              </a:rPr>
              <a:t>de</a:t>
            </a:r>
            <a:r>
              <a:rPr spc="-4" dirty="0">
                <a:latin typeface="Tw Cen MT"/>
                <a:cs typeface="Tw Cen MT"/>
              </a:rPr>
              <a:t> </a:t>
            </a:r>
            <a:r>
              <a:rPr spc="-8" dirty="0">
                <a:latin typeface="Tw Cen MT"/>
                <a:cs typeface="Tw Cen MT"/>
              </a:rPr>
              <a:t>l</a:t>
            </a:r>
            <a:r>
              <a:rPr spc="-11" dirty="0">
                <a:latin typeface="Tw Cen MT"/>
                <a:cs typeface="Tw Cen MT"/>
              </a:rPr>
              <a:t>a</a:t>
            </a:r>
            <a:r>
              <a:rPr spc="8" dirty="0">
                <a:latin typeface="Tw Cen MT"/>
                <a:cs typeface="Tw Cen MT"/>
              </a:rPr>
              <a:t> </a:t>
            </a:r>
            <a:r>
              <a:rPr spc="-8" dirty="0">
                <a:latin typeface="Tw Cen MT"/>
                <a:cs typeface="Tw Cen MT"/>
              </a:rPr>
              <a:t>famille</a:t>
            </a:r>
            <a:r>
              <a:rPr spc="19" dirty="0">
                <a:latin typeface="Tw Cen MT"/>
                <a:cs typeface="Tw Cen MT"/>
              </a:rPr>
              <a:t> </a:t>
            </a:r>
            <a:r>
              <a:rPr spc="-11" dirty="0">
                <a:latin typeface="Tw Cen MT"/>
                <a:cs typeface="Tw Cen MT"/>
              </a:rPr>
              <a:t>des amph</a:t>
            </a:r>
            <a:r>
              <a:rPr spc="-8" dirty="0">
                <a:latin typeface="Tw Cen MT"/>
                <a:cs typeface="Tw Cen MT"/>
              </a:rPr>
              <a:t>étamine</a:t>
            </a:r>
            <a:r>
              <a:rPr spc="-23" dirty="0">
                <a:latin typeface="Tw Cen MT"/>
                <a:cs typeface="Tw Cen MT"/>
              </a:rPr>
              <a:t>s</a:t>
            </a:r>
            <a:r>
              <a:rPr spc="-4" dirty="0">
                <a:latin typeface="Tw Cen MT"/>
                <a:cs typeface="Tw Cen MT"/>
              </a:rPr>
              <a:t>.</a:t>
            </a:r>
            <a:endParaRPr dirty="0">
              <a:latin typeface="Tw Cen MT"/>
              <a:cs typeface="Tw Cen MT"/>
            </a:endParaRPr>
          </a:p>
          <a:p>
            <a:pPr marL="9525" marR="292894">
              <a:lnSpc>
                <a:spcPts val="1785"/>
              </a:lnSpc>
              <a:spcBef>
                <a:spcPts val="1076"/>
              </a:spcBef>
            </a:pPr>
            <a:r>
              <a:rPr spc="-11" dirty="0">
                <a:latin typeface="Tw Cen MT"/>
                <a:cs typeface="Tw Cen MT"/>
              </a:rPr>
              <a:t>S</a:t>
            </a:r>
            <a:r>
              <a:rPr spc="-8" dirty="0">
                <a:latin typeface="Tw Cen MT"/>
                <a:cs typeface="Tw Cen MT"/>
              </a:rPr>
              <a:t>ynthétisé</a:t>
            </a:r>
            <a:r>
              <a:rPr spc="-11" dirty="0">
                <a:latin typeface="Tw Cen MT"/>
                <a:cs typeface="Tw Cen MT"/>
              </a:rPr>
              <a:t>e</a:t>
            </a:r>
            <a:r>
              <a:rPr spc="4" dirty="0">
                <a:latin typeface="Tw Cen MT"/>
                <a:cs typeface="Tw Cen MT"/>
              </a:rPr>
              <a:t> </a:t>
            </a:r>
            <a:r>
              <a:rPr spc="-11" dirty="0">
                <a:latin typeface="Tw Cen MT"/>
                <a:cs typeface="Tw Cen MT"/>
              </a:rPr>
              <a:t>p</a:t>
            </a:r>
            <a:r>
              <a:rPr spc="-8" dirty="0">
                <a:latin typeface="Tw Cen MT"/>
                <a:cs typeface="Tw Cen MT"/>
              </a:rPr>
              <a:t>our</a:t>
            </a:r>
            <a:r>
              <a:rPr spc="-4" dirty="0">
                <a:latin typeface="Tw Cen MT"/>
                <a:cs typeface="Tw Cen MT"/>
              </a:rPr>
              <a:t> </a:t>
            </a:r>
            <a:r>
              <a:rPr spc="-8" dirty="0">
                <a:latin typeface="Tw Cen MT"/>
                <a:cs typeface="Tw Cen MT"/>
              </a:rPr>
              <a:t>l</a:t>
            </a:r>
            <a:r>
              <a:rPr spc="-11" dirty="0">
                <a:latin typeface="Tw Cen MT"/>
                <a:cs typeface="Tw Cen MT"/>
              </a:rPr>
              <a:t>a</a:t>
            </a:r>
            <a:r>
              <a:rPr spc="15" dirty="0">
                <a:latin typeface="Tw Cen MT"/>
                <a:cs typeface="Tw Cen MT"/>
              </a:rPr>
              <a:t> </a:t>
            </a:r>
            <a:r>
              <a:rPr dirty="0">
                <a:latin typeface="Tw Cen MT"/>
                <a:cs typeface="Tw Cen MT"/>
              </a:rPr>
              <a:t>1</a:t>
            </a:r>
            <a:r>
              <a:rPr baseline="24904" dirty="0">
                <a:latin typeface="Tw Cen MT"/>
                <a:cs typeface="Tw Cen MT"/>
              </a:rPr>
              <a:t>ère </a:t>
            </a:r>
            <a:r>
              <a:rPr spc="-197" baseline="24904" dirty="0">
                <a:latin typeface="Tw Cen MT"/>
                <a:cs typeface="Tw Cen MT"/>
              </a:rPr>
              <a:t> </a:t>
            </a:r>
            <a:r>
              <a:rPr spc="-45" dirty="0">
                <a:latin typeface="Tw Cen MT"/>
                <a:cs typeface="Tw Cen MT"/>
              </a:rPr>
              <a:t>f</a:t>
            </a:r>
            <a:r>
              <a:rPr spc="-8" dirty="0">
                <a:latin typeface="Tw Cen MT"/>
                <a:cs typeface="Tw Cen MT"/>
              </a:rPr>
              <a:t>ois</a:t>
            </a:r>
            <a:r>
              <a:rPr spc="15" dirty="0">
                <a:latin typeface="Tw Cen MT"/>
                <a:cs typeface="Tw Cen MT"/>
              </a:rPr>
              <a:t> </a:t>
            </a:r>
            <a:r>
              <a:rPr spc="-11" dirty="0">
                <a:latin typeface="Tw Cen MT"/>
                <a:cs typeface="Tw Cen MT"/>
              </a:rPr>
              <a:t>en 19</a:t>
            </a:r>
            <a:r>
              <a:rPr spc="-8" dirty="0">
                <a:latin typeface="Tw Cen MT"/>
                <a:cs typeface="Tw Cen MT"/>
              </a:rPr>
              <a:t>12,</a:t>
            </a:r>
            <a:r>
              <a:rPr spc="11" dirty="0">
                <a:latin typeface="Tw Cen MT"/>
                <a:cs typeface="Tw Cen MT"/>
              </a:rPr>
              <a:t> </a:t>
            </a:r>
            <a:r>
              <a:rPr spc="-8" dirty="0">
                <a:latin typeface="Tw Cen MT"/>
                <a:cs typeface="Tw Cen MT"/>
              </a:rPr>
              <a:t>l</a:t>
            </a:r>
            <a:r>
              <a:rPr spc="-11" dirty="0">
                <a:latin typeface="Tw Cen MT"/>
                <a:cs typeface="Tw Cen MT"/>
              </a:rPr>
              <a:t>a</a:t>
            </a:r>
            <a:r>
              <a:rPr spc="11" dirty="0">
                <a:latin typeface="Tw Cen MT"/>
                <a:cs typeface="Tw Cen MT"/>
              </a:rPr>
              <a:t> </a:t>
            </a:r>
            <a:r>
              <a:rPr spc="-15" dirty="0">
                <a:latin typeface="Tw Cen MT"/>
                <a:cs typeface="Tw Cen MT"/>
              </a:rPr>
              <a:t>M</a:t>
            </a:r>
            <a:r>
              <a:rPr spc="-8" dirty="0">
                <a:latin typeface="Tw Cen MT"/>
                <a:cs typeface="Tw Cen MT"/>
              </a:rPr>
              <a:t>D</a:t>
            </a:r>
            <a:r>
              <a:rPr spc="-15" dirty="0">
                <a:latin typeface="Tw Cen MT"/>
                <a:cs typeface="Tw Cen MT"/>
              </a:rPr>
              <a:t>MA</a:t>
            </a:r>
            <a:r>
              <a:rPr spc="4" dirty="0">
                <a:latin typeface="Tw Cen MT"/>
                <a:cs typeface="Tw Cen MT"/>
              </a:rPr>
              <a:t> </a:t>
            </a:r>
            <a:r>
              <a:rPr spc="-8" dirty="0">
                <a:latin typeface="Tw Cen MT"/>
                <a:cs typeface="Tw Cen MT"/>
              </a:rPr>
              <a:t>est</a:t>
            </a:r>
            <a:r>
              <a:rPr spc="4" dirty="0">
                <a:latin typeface="Tw Cen MT"/>
                <a:cs typeface="Tw Cen MT"/>
              </a:rPr>
              <a:t> </a:t>
            </a:r>
            <a:r>
              <a:rPr spc="-8" dirty="0">
                <a:latin typeface="Tw Cen MT"/>
                <a:cs typeface="Tw Cen MT"/>
              </a:rPr>
              <a:t>plutôt</a:t>
            </a:r>
            <a:r>
              <a:rPr spc="-11" dirty="0">
                <a:latin typeface="Tw Cen MT"/>
                <a:cs typeface="Tw Cen MT"/>
              </a:rPr>
              <a:t> consommée</a:t>
            </a:r>
            <a:r>
              <a:rPr dirty="0">
                <a:latin typeface="Tw Cen MT"/>
                <a:cs typeface="Tw Cen MT"/>
              </a:rPr>
              <a:t> </a:t>
            </a:r>
            <a:r>
              <a:rPr spc="-11" dirty="0">
                <a:latin typeface="Tw Cen MT"/>
                <a:cs typeface="Tw Cen MT"/>
              </a:rPr>
              <a:t>d</a:t>
            </a:r>
            <a:r>
              <a:rPr spc="-8" dirty="0">
                <a:latin typeface="Tw Cen MT"/>
                <a:cs typeface="Tw Cen MT"/>
              </a:rPr>
              <a:t>ans</a:t>
            </a:r>
            <a:r>
              <a:rPr spc="8" dirty="0">
                <a:latin typeface="Tw Cen MT"/>
                <a:cs typeface="Tw Cen MT"/>
              </a:rPr>
              <a:t> </a:t>
            </a:r>
            <a:r>
              <a:rPr spc="-8" dirty="0">
                <a:latin typeface="Tw Cen MT"/>
                <a:cs typeface="Tw Cen MT"/>
              </a:rPr>
              <a:t>l</a:t>
            </a:r>
            <a:r>
              <a:rPr spc="-11" dirty="0">
                <a:latin typeface="Tw Cen MT"/>
                <a:cs typeface="Tw Cen MT"/>
              </a:rPr>
              <a:t>e</a:t>
            </a:r>
            <a:r>
              <a:rPr spc="4" dirty="0">
                <a:latin typeface="Tw Cen MT"/>
                <a:cs typeface="Tw Cen MT"/>
              </a:rPr>
              <a:t> </a:t>
            </a:r>
            <a:r>
              <a:rPr spc="-8" dirty="0">
                <a:latin typeface="Tw Cen MT"/>
                <a:cs typeface="Tw Cen MT"/>
              </a:rPr>
              <a:t>fê</a:t>
            </a:r>
            <a:r>
              <a:rPr spc="-4" dirty="0">
                <a:latin typeface="Tw Cen MT"/>
                <a:cs typeface="Tw Cen MT"/>
              </a:rPr>
              <a:t>t</a:t>
            </a:r>
            <a:r>
              <a:rPr spc="-11" dirty="0">
                <a:latin typeface="Tw Cen MT"/>
                <a:cs typeface="Tw Cen MT"/>
              </a:rPr>
              <a:t>e</a:t>
            </a:r>
            <a:r>
              <a:rPr spc="-23" dirty="0">
                <a:latin typeface="Tw Cen MT"/>
                <a:cs typeface="Tw Cen MT"/>
              </a:rPr>
              <a:t>s</a:t>
            </a:r>
            <a:r>
              <a:rPr dirty="0">
                <a:latin typeface="Tw Cen MT"/>
                <a:cs typeface="Tw Cen MT"/>
              </a:rPr>
              <a:t>.</a:t>
            </a:r>
          </a:p>
          <a:p>
            <a:pPr marL="9525">
              <a:spcBef>
                <a:spcPts val="821"/>
              </a:spcBef>
            </a:pPr>
            <a:r>
              <a:rPr spc="-8" dirty="0">
                <a:latin typeface="Tw Cen MT"/>
                <a:cs typeface="Tw Cen MT"/>
              </a:rPr>
              <a:t>Elle</a:t>
            </a:r>
            <a:r>
              <a:rPr spc="11" dirty="0">
                <a:latin typeface="Tw Cen MT"/>
                <a:cs typeface="Tw Cen MT"/>
              </a:rPr>
              <a:t> </a:t>
            </a:r>
            <a:r>
              <a:rPr spc="-11" dirty="0">
                <a:latin typeface="Tw Cen MT"/>
                <a:cs typeface="Tw Cen MT"/>
              </a:rPr>
              <a:t>p</a:t>
            </a:r>
            <a:r>
              <a:rPr spc="-8" dirty="0">
                <a:latin typeface="Tw Cen MT"/>
                <a:cs typeface="Tw Cen MT"/>
              </a:rPr>
              <a:t>eut</a:t>
            </a:r>
            <a:r>
              <a:rPr spc="4" dirty="0">
                <a:latin typeface="Tw Cen MT"/>
                <a:cs typeface="Tw Cen MT"/>
              </a:rPr>
              <a:t> </a:t>
            </a:r>
            <a:r>
              <a:rPr spc="-8" dirty="0">
                <a:latin typeface="Tw Cen MT"/>
                <a:cs typeface="Tw Cen MT"/>
              </a:rPr>
              <a:t>se</a:t>
            </a:r>
            <a:r>
              <a:rPr dirty="0">
                <a:latin typeface="Tw Cen MT"/>
                <a:cs typeface="Tw Cen MT"/>
              </a:rPr>
              <a:t> </a:t>
            </a:r>
            <a:r>
              <a:rPr spc="-8" dirty="0">
                <a:latin typeface="Tw Cen MT"/>
                <a:cs typeface="Tw Cen MT"/>
              </a:rPr>
              <a:t>présenter</a:t>
            </a:r>
            <a:r>
              <a:rPr spc="26" dirty="0">
                <a:latin typeface="Tw Cen MT"/>
                <a:cs typeface="Tw Cen MT"/>
              </a:rPr>
              <a:t> </a:t>
            </a:r>
            <a:r>
              <a:rPr spc="-4" dirty="0">
                <a:latin typeface="Tw Cen MT"/>
                <a:cs typeface="Tw Cen MT"/>
              </a:rPr>
              <a:t>:</a:t>
            </a:r>
            <a:endParaRPr dirty="0">
              <a:latin typeface="Tw Cen MT"/>
              <a:cs typeface="Tw Cen MT"/>
            </a:endParaRPr>
          </a:p>
          <a:p>
            <a:pPr marL="140018" marR="61436" indent="-103346">
              <a:lnSpc>
                <a:spcPct val="90000"/>
              </a:lnSpc>
              <a:spcBef>
                <a:spcPts val="315"/>
              </a:spcBef>
              <a:buClr>
                <a:srgbClr val="1CACE3"/>
              </a:buClr>
              <a:buFont typeface="Wingdings 3"/>
              <a:buChar char="▪"/>
              <a:tabLst>
                <a:tab pos="140494" algn="l"/>
              </a:tabLst>
            </a:pPr>
            <a:r>
              <a:rPr spc="-8" dirty="0">
                <a:latin typeface="Tw Cen MT"/>
                <a:cs typeface="Tw Cen MT"/>
              </a:rPr>
              <a:t>Sous</a:t>
            </a:r>
            <a:r>
              <a:rPr dirty="0">
                <a:latin typeface="Tw Cen MT"/>
                <a:cs typeface="Tw Cen MT"/>
              </a:rPr>
              <a:t> </a:t>
            </a:r>
            <a:r>
              <a:rPr spc="-30" dirty="0">
                <a:latin typeface="Tw Cen MT"/>
                <a:cs typeface="Tw Cen MT"/>
              </a:rPr>
              <a:t>f</a:t>
            </a:r>
            <a:r>
              <a:rPr dirty="0">
                <a:latin typeface="Tw Cen MT"/>
                <a:cs typeface="Tw Cen MT"/>
              </a:rPr>
              <a:t>o</a:t>
            </a:r>
            <a:r>
              <a:rPr spc="23" dirty="0">
                <a:latin typeface="Tw Cen MT"/>
                <a:cs typeface="Tw Cen MT"/>
              </a:rPr>
              <a:t>r</a:t>
            </a:r>
            <a:r>
              <a:rPr spc="-11" dirty="0">
                <a:latin typeface="Tw Cen MT"/>
                <a:cs typeface="Tw Cen MT"/>
              </a:rPr>
              <a:t>me</a:t>
            </a:r>
            <a:r>
              <a:rPr spc="4" dirty="0">
                <a:latin typeface="Tw Cen MT"/>
                <a:cs typeface="Tw Cen MT"/>
              </a:rPr>
              <a:t> </a:t>
            </a:r>
            <a:r>
              <a:rPr spc="-8" dirty="0">
                <a:latin typeface="Tw Cen MT"/>
                <a:cs typeface="Tw Cen MT"/>
              </a:rPr>
              <a:t>de</a:t>
            </a:r>
            <a:r>
              <a:rPr spc="-4" dirty="0">
                <a:latin typeface="Tw Cen MT"/>
                <a:cs typeface="Tw Cen MT"/>
              </a:rPr>
              <a:t> </a:t>
            </a:r>
            <a:r>
              <a:rPr spc="-8" dirty="0">
                <a:latin typeface="Tw Cen MT"/>
                <a:cs typeface="Tw Cen MT"/>
              </a:rPr>
              <a:t>comprimés de</a:t>
            </a:r>
            <a:r>
              <a:rPr spc="-11" dirty="0">
                <a:latin typeface="Tw Cen MT"/>
                <a:cs typeface="Tw Cen MT"/>
              </a:rPr>
              <a:t> </a:t>
            </a:r>
            <a:r>
              <a:rPr spc="-8" dirty="0">
                <a:latin typeface="Tw Cen MT"/>
                <a:cs typeface="Tw Cen MT"/>
              </a:rPr>
              <a:t>co</a:t>
            </a:r>
            <a:r>
              <a:rPr spc="-4" dirty="0">
                <a:latin typeface="Tw Cen MT"/>
                <a:cs typeface="Tw Cen MT"/>
              </a:rPr>
              <a:t>ule</a:t>
            </a:r>
            <a:r>
              <a:rPr dirty="0">
                <a:latin typeface="Tw Cen MT"/>
                <a:cs typeface="Tw Cen MT"/>
              </a:rPr>
              <a:t>urs et de </a:t>
            </a:r>
            <a:r>
              <a:rPr spc="-30" dirty="0">
                <a:latin typeface="Tw Cen MT"/>
                <a:cs typeface="Tw Cen MT"/>
              </a:rPr>
              <a:t>f</a:t>
            </a:r>
            <a:r>
              <a:rPr dirty="0">
                <a:latin typeface="Tw Cen MT"/>
                <a:cs typeface="Tw Cen MT"/>
              </a:rPr>
              <a:t>o</a:t>
            </a:r>
            <a:r>
              <a:rPr spc="23" dirty="0">
                <a:latin typeface="Tw Cen MT"/>
                <a:cs typeface="Tw Cen MT"/>
              </a:rPr>
              <a:t>r</a:t>
            </a:r>
            <a:r>
              <a:rPr dirty="0">
                <a:latin typeface="Tw Cen MT"/>
                <a:cs typeface="Tw Cen MT"/>
              </a:rPr>
              <a:t>mes</a:t>
            </a:r>
            <a:r>
              <a:rPr spc="4" dirty="0">
                <a:latin typeface="Tw Cen MT"/>
                <a:cs typeface="Tw Cen MT"/>
              </a:rPr>
              <a:t> </a:t>
            </a:r>
            <a:r>
              <a:rPr spc="-26" dirty="0">
                <a:latin typeface="Tw Cen MT"/>
                <a:cs typeface="Tw Cen MT"/>
              </a:rPr>
              <a:t>v</a:t>
            </a:r>
            <a:r>
              <a:rPr dirty="0">
                <a:latin typeface="Tw Cen MT"/>
                <a:cs typeface="Tw Cen MT"/>
              </a:rPr>
              <a:t>ariée</a:t>
            </a:r>
            <a:r>
              <a:rPr spc="-26" dirty="0">
                <a:latin typeface="Tw Cen MT"/>
                <a:cs typeface="Tw Cen MT"/>
              </a:rPr>
              <a:t>s</a:t>
            </a:r>
            <a:r>
              <a:rPr dirty="0">
                <a:latin typeface="Tw Cen MT"/>
                <a:cs typeface="Tw Cen MT"/>
              </a:rPr>
              <a:t>, o</a:t>
            </a:r>
            <a:r>
              <a:rPr spc="23" dirty="0">
                <a:latin typeface="Tw Cen MT"/>
                <a:cs typeface="Tw Cen MT"/>
              </a:rPr>
              <a:t>r</a:t>
            </a:r>
            <a:r>
              <a:rPr dirty="0">
                <a:latin typeface="Tw Cen MT"/>
                <a:cs typeface="Tw Cen MT"/>
              </a:rPr>
              <a:t>nés d’</a:t>
            </a:r>
            <a:r>
              <a:rPr spc="4" dirty="0">
                <a:latin typeface="Tw Cen MT"/>
                <a:cs typeface="Tw Cen MT"/>
              </a:rPr>
              <a:t>u</a:t>
            </a:r>
            <a:r>
              <a:rPr dirty="0">
                <a:latin typeface="Tw Cen MT"/>
                <a:cs typeface="Tw Cen MT"/>
              </a:rPr>
              <a:t>n motif ou d’un logo</a:t>
            </a:r>
            <a:r>
              <a:rPr spc="-8" dirty="0">
                <a:latin typeface="Tw Cen MT"/>
                <a:cs typeface="Tw Cen MT"/>
              </a:rPr>
              <a:t> </a:t>
            </a:r>
            <a:r>
              <a:rPr dirty="0">
                <a:latin typeface="Tw Cen MT"/>
                <a:cs typeface="Tw Cen MT"/>
              </a:rPr>
              <a:t>qui </a:t>
            </a:r>
            <a:r>
              <a:rPr spc="53" dirty="0">
                <a:latin typeface="Tw Cen MT"/>
                <a:cs typeface="Tw Cen MT"/>
              </a:rPr>
              <a:t>c</a:t>
            </a:r>
            <a:r>
              <a:rPr dirty="0">
                <a:latin typeface="Tw Cen MT"/>
                <a:cs typeface="Tw Cen MT"/>
              </a:rPr>
              <a:t>han</a:t>
            </a:r>
            <a:r>
              <a:rPr spc="-26" dirty="0">
                <a:latin typeface="Tw Cen MT"/>
                <a:cs typeface="Tw Cen MT"/>
              </a:rPr>
              <a:t>g</a:t>
            </a:r>
            <a:r>
              <a:rPr dirty="0">
                <a:latin typeface="Tw Cen MT"/>
                <a:cs typeface="Tw Cen MT"/>
              </a:rPr>
              <a:t>e</a:t>
            </a:r>
            <a:r>
              <a:rPr spc="-23" dirty="0">
                <a:latin typeface="Tw Cen MT"/>
                <a:cs typeface="Tw Cen MT"/>
              </a:rPr>
              <a:t> </a:t>
            </a:r>
            <a:r>
              <a:rPr dirty="0">
                <a:latin typeface="Tw Cen MT"/>
                <a:cs typeface="Tw Cen MT"/>
              </a:rPr>
              <a:t>régulièrement. </a:t>
            </a:r>
            <a:r>
              <a:rPr spc="-11" dirty="0">
                <a:latin typeface="Tw Cen MT"/>
                <a:cs typeface="Tw Cen MT"/>
              </a:rPr>
              <a:t>D</a:t>
            </a:r>
            <a:r>
              <a:rPr spc="-4" dirty="0">
                <a:latin typeface="Tw Cen MT"/>
                <a:cs typeface="Tw Cen MT"/>
              </a:rPr>
              <a:t>a</a:t>
            </a:r>
            <a:r>
              <a:rPr spc="-8" dirty="0">
                <a:latin typeface="Tw Cen MT"/>
                <a:cs typeface="Tw Cen MT"/>
              </a:rPr>
              <a:t>ns</a:t>
            </a:r>
            <a:r>
              <a:rPr spc="-11" dirty="0">
                <a:latin typeface="Tw Cen MT"/>
                <a:cs typeface="Tw Cen MT"/>
              </a:rPr>
              <a:t> </a:t>
            </a:r>
            <a:r>
              <a:rPr spc="-8" dirty="0">
                <a:latin typeface="Tw Cen MT"/>
                <a:cs typeface="Tw Cen MT"/>
              </a:rPr>
              <a:t>ce</a:t>
            </a:r>
            <a:r>
              <a:rPr spc="-4" dirty="0">
                <a:latin typeface="Tw Cen MT"/>
                <a:cs typeface="Tw Cen MT"/>
              </a:rPr>
              <a:t> </a:t>
            </a:r>
            <a:r>
              <a:rPr spc="-8" dirty="0">
                <a:latin typeface="Tw Cen MT"/>
                <a:cs typeface="Tw Cen MT"/>
              </a:rPr>
              <a:t>ca</a:t>
            </a:r>
            <a:r>
              <a:rPr spc="-34" dirty="0">
                <a:latin typeface="Tw Cen MT"/>
                <a:cs typeface="Tw Cen MT"/>
              </a:rPr>
              <a:t>s</a:t>
            </a:r>
            <a:r>
              <a:rPr dirty="0">
                <a:latin typeface="Tw Cen MT"/>
                <a:cs typeface="Tw Cen MT"/>
              </a:rPr>
              <a:t>,</a:t>
            </a:r>
            <a:r>
              <a:rPr spc="-4" dirty="0">
                <a:latin typeface="Tw Cen MT"/>
                <a:cs typeface="Tw Cen MT"/>
              </a:rPr>
              <a:t> </a:t>
            </a:r>
            <a:r>
              <a:rPr dirty="0">
                <a:latin typeface="Tw Cen MT"/>
                <a:cs typeface="Tw Cen MT"/>
              </a:rPr>
              <a:t>elle est </a:t>
            </a:r>
            <a:r>
              <a:rPr spc="-8" dirty="0">
                <a:latin typeface="Tw Cen MT"/>
                <a:cs typeface="Tw Cen MT"/>
              </a:rPr>
              <a:t>é</a:t>
            </a:r>
            <a:r>
              <a:rPr spc="-34" dirty="0">
                <a:latin typeface="Tw Cen MT"/>
                <a:cs typeface="Tw Cen MT"/>
              </a:rPr>
              <a:t>g</a:t>
            </a:r>
            <a:r>
              <a:rPr spc="-8" dirty="0">
                <a:latin typeface="Tw Cen MT"/>
                <a:cs typeface="Tw Cen MT"/>
              </a:rPr>
              <a:t>alement ap</a:t>
            </a:r>
            <a:r>
              <a:rPr spc="-4" dirty="0">
                <a:latin typeface="Tw Cen MT"/>
                <a:cs typeface="Tw Cen MT"/>
              </a:rPr>
              <a:t>p</a:t>
            </a:r>
            <a:r>
              <a:rPr dirty="0">
                <a:latin typeface="Tw Cen MT"/>
                <a:cs typeface="Tw Cen MT"/>
              </a:rPr>
              <a:t>elée</a:t>
            </a:r>
            <a:r>
              <a:rPr spc="-11" dirty="0">
                <a:latin typeface="Tw Cen MT"/>
                <a:cs typeface="Tw Cen MT"/>
              </a:rPr>
              <a:t> </a:t>
            </a:r>
            <a:r>
              <a:rPr dirty="0">
                <a:latin typeface="Tw Cen MT"/>
                <a:cs typeface="Tw Cen MT"/>
              </a:rPr>
              <a:t>«</a:t>
            </a:r>
            <a:r>
              <a:rPr spc="4" dirty="0">
                <a:latin typeface="Tw Cen MT"/>
                <a:cs typeface="Tw Cen MT"/>
              </a:rPr>
              <a:t> </a:t>
            </a:r>
            <a:r>
              <a:rPr spc="-8" dirty="0">
                <a:latin typeface="Tw Cen MT"/>
                <a:cs typeface="Tw Cen MT"/>
              </a:rPr>
              <a:t>ecs</a:t>
            </a:r>
            <a:r>
              <a:rPr dirty="0">
                <a:latin typeface="Tw Cen MT"/>
                <a:cs typeface="Tw Cen MT"/>
              </a:rPr>
              <a:t>t</a:t>
            </a:r>
            <a:r>
              <a:rPr spc="-8" dirty="0">
                <a:latin typeface="Tw Cen MT"/>
                <a:cs typeface="Tw Cen MT"/>
              </a:rPr>
              <a:t>asy</a:t>
            </a:r>
            <a:r>
              <a:rPr spc="-19" dirty="0">
                <a:latin typeface="Tw Cen MT"/>
                <a:cs typeface="Tw Cen MT"/>
              </a:rPr>
              <a:t> </a:t>
            </a:r>
            <a:r>
              <a:rPr dirty="0">
                <a:latin typeface="Tw Cen MT"/>
                <a:cs typeface="Tw Cen MT"/>
              </a:rPr>
              <a:t>»</a:t>
            </a:r>
            <a:r>
              <a:rPr spc="4" dirty="0">
                <a:latin typeface="Tw Cen MT"/>
                <a:cs typeface="Tw Cen MT"/>
              </a:rPr>
              <a:t> </a:t>
            </a:r>
            <a:r>
              <a:rPr spc="-4" dirty="0">
                <a:latin typeface="Tw Cen MT"/>
                <a:cs typeface="Tw Cen MT"/>
              </a:rPr>
              <a:t>;</a:t>
            </a:r>
            <a:endParaRPr dirty="0">
              <a:latin typeface="Tw Cen MT"/>
              <a:cs typeface="Tw Cen MT"/>
            </a:endParaRPr>
          </a:p>
          <a:p>
            <a:pPr marL="140018" marR="101441" indent="-103346">
              <a:lnSpc>
                <a:spcPts val="1454"/>
              </a:lnSpc>
              <a:spcBef>
                <a:spcPts val="472"/>
              </a:spcBef>
              <a:buClr>
                <a:srgbClr val="1CACE3"/>
              </a:buClr>
              <a:buFont typeface="Wingdings 3"/>
              <a:buChar char="▪"/>
              <a:tabLst>
                <a:tab pos="140494" algn="l"/>
              </a:tabLst>
            </a:pPr>
            <a:r>
              <a:rPr spc="-8" dirty="0">
                <a:latin typeface="Tw Cen MT"/>
                <a:cs typeface="Tw Cen MT"/>
              </a:rPr>
              <a:t>Sous</a:t>
            </a:r>
            <a:r>
              <a:rPr dirty="0">
                <a:latin typeface="Tw Cen MT"/>
                <a:cs typeface="Tw Cen MT"/>
              </a:rPr>
              <a:t> </a:t>
            </a:r>
            <a:r>
              <a:rPr spc="-30" dirty="0">
                <a:latin typeface="Tw Cen MT"/>
                <a:cs typeface="Tw Cen MT"/>
              </a:rPr>
              <a:t>f</a:t>
            </a:r>
            <a:r>
              <a:rPr dirty="0">
                <a:latin typeface="Tw Cen MT"/>
                <a:cs typeface="Tw Cen MT"/>
              </a:rPr>
              <a:t>o</a:t>
            </a:r>
            <a:r>
              <a:rPr spc="23" dirty="0">
                <a:latin typeface="Tw Cen MT"/>
                <a:cs typeface="Tw Cen MT"/>
              </a:rPr>
              <a:t>r</a:t>
            </a:r>
            <a:r>
              <a:rPr spc="-11" dirty="0">
                <a:latin typeface="Tw Cen MT"/>
                <a:cs typeface="Tw Cen MT"/>
              </a:rPr>
              <a:t>me</a:t>
            </a:r>
            <a:r>
              <a:rPr spc="4" dirty="0">
                <a:latin typeface="Tw Cen MT"/>
                <a:cs typeface="Tw Cen MT"/>
              </a:rPr>
              <a:t> </a:t>
            </a:r>
            <a:r>
              <a:rPr spc="-8" dirty="0">
                <a:latin typeface="Tw Cen MT"/>
                <a:cs typeface="Tw Cen MT"/>
              </a:rPr>
              <a:t>de</a:t>
            </a:r>
            <a:r>
              <a:rPr spc="-4" dirty="0">
                <a:latin typeface="Tw Cen MT"/>
                <a:cs typeface="Tw Cen MT"/>
              </a:rPr>
              <a:t> </a:t>
            </a:r>
            <a:r>
              <a:rPr spc="-8" dirty="0">
                <a:latin typeface="Tw Cen MT"/>
                <a:cs typeface="Tw Cen MT"/>
              </a:rPr>
              <a:t>poud</a:t>
            </a:r>
            <a:r>
              <a:rPr dirty="0">
                <a:latin typeface="Tw Cen MT"/>
                <a:cs typeface="Tw Cen MT"/>
              </a:rPr>
              <a:t>re</a:t>
            </a:r>
            <a:r>
              <a:rPr spc="-15" dirty="0">
                <a:latin typeface="Tw Cen MT"/>
                <a:cs typeface="Tw Cen MT"/>
              </a:rPr>
              <a:t> </a:t>
            </a:r>
            <a:r>
              <a:rPr spc="-8" dirty="0">
                <a:latin typeface="Tw Cen MT"/>
                <a:cs typeface="Tw Cen MT"/>
              </a:rPr>
              <a:t>(é</a:t>
            </a:r>
            <a:r>
              <a:rPr spc="-30" dirty="0">
                <a:latin typeface="Tw Cen MT"/>
                <a:cs typeface="Tw Cen MT"/>
              </a:rPr>
              <a:t>v</a:t>
            </a:r>
            <a:r>
              <a:rPr spc="-8" dirty="0">
                <a:latin typeface="Tw Cen MT"/>
                <a:cs typeface="Tw Cen MT"/>
              </a:rPr>
              <a:t>en</a:t>
            </a:r>
            <a:r>
              <a:rPr dirty="0">
                <a:latin typeface="Tw Cen MT"/>
                <a:cs typeface="Tw Cen MT"/>
              </a:rPr>
              <a:t>tuel</a:t>
            </a:r>
            <a:r>
              <a:rPr spc="-4" dirty="0">
                <a:latin typeface="Tw Cen MT"/>
                <a:cs typeface="Tw Cen MT"/>
              </a:rPr>
              <a:t>lement </a:t>
            </a:r>
            <a:r>
              <a:rPr spc="-8" dirty="0">
                <a:latin typeface="Tw Cen MT"/>
                <a:cs typeface="Tw Cen MT"/>
              </a:rPr>
              <a:t>présentée</a:t>
            </a:r>
            <a:r>
              <a:rPr spc="-11" dirty="0">
                <a:latin typeface="Tw Cen MT"/>
                <a:cs typeface="Tw Cen MT"/>
              </a:rPr>
              <a:t> </a:t>
            </a:r>
            <a:r>
              <a:rPr spc="-8" dirty="0">
                <a:latin typeface="Tw Cen MT"/>
                <a:cs typeface="Tw Cen MT"/>
              </a:rPr>
              <a:t>en</a:t>
            </a:r>
            <a:r>
              <a:rPr dirty="0">
                <a:latin typeface="Tw Cen MT"/>
                <a:cs typeface="Tw Cen MT"/>
              </a:rPr>
              <a:t> </a:t>
            </a:r>
            <a:r>
              <a:rPr spc="-8" dirty="0">
                <a:latin typeface="Tw Cen MT"/>
                <a:cs typeface="Tw Cen MT"/>
              </a:rPr>
              <a:t>gélu</a:t>
            </a:r>
            <a:r>
              <a:rPr spc="-4" dirty="0">
                <a:latin typeface="Tw Cen MT"/>
                <a:cs typeface="Tw Cen MT"/>
              </a:rPr>
              <a:t>le</a:t>
            </a:r>
            <a:r>
              <a:rPr dirty="0">
                <a:latin typeface="Tw Cen MT"/>
                <a:cs typeface="Tw Cen MT"/>
              </a:rPr>
              <a:t>) </a:t>
            </a:r>
            <a:r>
              <a:rPr spc="-8" dirty="0">
                <a:latin typeface="Tw Cen MT"/>
                <a:cs typeface="Tw Cen MT"/>
              </a:rPr>
              <a:t>ou</a:t>
            </a:r>
            <a:r>
              <a:rPr dirty="0">
                <a:latin typeface="Tw Cen MT"/>
                <a:cs typeface="Tw Cen MT"/>
              </a:rPr>
              <a:t> </a:t>
            </a:r>
            <a:r>
              <a:rPr spc="-8" dirty="0">
                <a:latin typeface="Tw Cen MT"/>
                <a:cs typeface="Tw Cen MT"/>
              </a:rPr>
              <a:t>de</a:t>
            </a:r>
            <a:r>
              <a:rPr spc="-4" dirty="0">
                <a:latin typeface="Tw Cen MT"/>
                <a:cs typeface="Tw Cen MT"/>
              </a:rPr>
              <a:t> </a:t>
            </a:r>
            <a:r>
              <a:rPr dirty="0">
                <a:latin typeface="Tw Cen MT"/>
                <a:cs typeface="Tw Cen MT"/>
              </a:rPr>
              <a:t>crist</a:t>
            </a:r>
            <a:r>
              <a:rPr spc="-8" dirty="0">
                <a:latin typeface="Tw Cen MT"/>
                <a:cs typeface="Tw Cen MT"/>
              </a:rPr>
              <a:t>au</a:t>
            </a:r>
            <a:r>
              <a:rPr dirty="0">
                <a:latin typeface="Tw Cen MT"/>
                <a:cs typeface="Tw Cen MT"/>
              </a:rPr>
              <a:t>x</a:t>
            </a:r>
            <a:r>
              <a:rPr spc="-11" dirty="0">
                <a:latin typeface="Tw Cen MT"/>
                <a:cs typeface="Tw Cen MT"/>
              </a:rPr>
              <a:t> </a:t>
            </a:r>
            <a:r>
              <a:rPr dirty="0">
                <a:latin typeface="Tw Cen MT"/>
                <a:cs typeface="Tw Cen MT"/>
              </a:rPr>
              <a:t>: elle</a:t>
            </a:r>
            <a:r>
              <a:rPr spc="4" dirty="0">
                <a:latin typeface="Tw Cen MT"/>
                <a:cs typeface="Tw Cen MT"/>
              </a:rPr>
              <a:t> </a:t>
            </a:r>
            <a:r>
              <a:rPr dirty="0">
                <a:latin typeface="Tw Cen MT"/>
                <a:cs typeface="Tw Cen MT"/>
              </a:rPr>
              <a:t>est</a:t>
            </a:r>
            <a:r>
              <a:rPr spc="8" dirty="0">
                <a:latin typeface="Tw Cen MT"/>
                <a:cs typeface="Tw Cen MT"/>
              </a:rPr>
              <a:t> </a:t>
            </a:r>
            <a:r>
              <a:rPr spc="-8" dirty="0">
                <a:latin typeface="Tw Cen MT"/>
                <a:cs typeface="Tw Cen MT"/>
              </a:rPr>
              <a:t>ap</a:t>
            </a:r>
            <a:r>
              <a:rPr spc="-4" dirty="0">
                <a:latin typeface="Tw Cen MT"/>
                <a:cs typeface="Tw Cen MT"/>
              </a:rPr>
              <a:t>p</a:t>
            </a:r>
            <a:r>
              <a:rPr dirty="0">
                <a:latin typeface="Tw Cen MT"/>
                <a:cs typeface="Tw Cen MT"/>
              </a:rPr>
              <a:t>elée</a:t>
            </a:r>
            <a:r>
              <a:rPr spc="-23" dirty="0">
                <a:latin typeface="Tw Cen MT"/>
                <a:cs typeface="Tw Cen MT"/>
              </a:rPr>
              <a:t> </a:t>
            </a:r>
            <a:r>
              <a:rPr spc="-8" dirty="0">
                <a:latin typeface="Tw Cen MT"/>
                <a:cs typeface="Tw Cen MT"/>
              </a:rPr>
              <a:t>da</a:t>
            </a:r>
            <a:r>
              <a:rPr spc="-4" dirty="0">
                <a:latin typeface="Tw Cen MT"/>
                <a:cs typeface="Tw Cen MT"/>
              </a:rPr>
              <a:t>n</a:t>
            </a:r>
            <a:r>
              <a:rPr dirty="0">
                <a:latin typeface="Tw Cen MT"/>
                <a:cs typeface="Tw Cen MT"/>
              </a:rPr>
              <a:t>s</a:t>
            </a:r>
            <a:r>
              <a:rPr spc="-15" dirty="0">
                <a:latin typeface="Tw Cen MT"/>
                <a:cs typeface="Tw Cen MT"/>
              </a:rPr>
              <a:t> </a:t>
            </a:r>
            <a:r>
              <a:rPr spc="-8" dirty="0">
                <a:latin typeface="Tw Cen MT"/>
                <a:cs typeface="Tw Cen MT"/>
              </a:rPr>
              <a:t>ce</a:t>
            </a:r>
            <a:r>
              <a:rPr spc="-4" dirty="0">
                <a:latin typeface="Tw Cen MT"/>
                <a:cs typeface="Tw Cen MT"/>
              </a:rPr>
              <a:t> </a:t>
            </a:r>
            <a:r>
              <a:rPr spc="-8" dirty="0">
                <a:latin typeface="Tw Cen MT"/>
                <a:cs typeface="Tw Cen MT"/>
              </a:rPr>
              <a:t>cas</a:t>
            </a:r>
            <a:r>
              <a:rPr spc="-4" dirty="0">
                <a:latin typeface="Tw Cen MT"/>
                <a:cs typeface="Tw Cen MT"/>
              </a:rPr>
              <a:t> </a:t>
            </a:r>
            <a:r>
              <a:rPr dirty="0">
                <a:latin typeface="Tw Cen MT"/>
                <a:cs typeface="Tw Cen MT"/>
              </a:rPr>
              <a:t>M</a:t>
            </a:r>
            <a:r>
              <a:rPr spc="4" dirty="0">
                <a:latin typeface="Tw Cen MT"/>
                <a:cs typeface="Tw Cen MT"/>
              </a:rPr>
              <a:t>D</a:t>
            </a:r>
            <a:r>
              <a:rPr dirty="0">
                <a:latin typeface="Tw Cen MT"/>
                <a:cs typeface="Tw Cen MT"/>
              </a:rPr>
              <a:t>M</a:t>
            </a:r>
            <a:r>
              <a:rPr spc="4" dirty="0">
                <a:latin typeface="Tw Cen MT"/>
                <a:cs typeface="Tw Cen MT"/>
              </a:rPr>
              <a:t>A</a:t>
            </a:r>
            <a:r>
              <a:rPr dirty="0">
                <a:latin typeface="Tw Cen MT"/>
                <a:cs typeface="Tw Cen MT"/>
              </a:rPr>
              <a:t>.</a:t>
            </a:r>
          </a:p>
        </p:txBody>
      </p:sp>
      <p:sp>
        <p:nvSpPr>
          <p:cNvPr id="4" name="object 4"/>
          <p:cNvSpPr/>
          <p:nvPr/>
        </p:nvSpPr>
        <p:spPr>
          <a:xfrm>
            <a:off x="5049773" y="1804797"/>
            <a:ext cx="2995803" cy="1144143"/>
          </a:xfrm>
          <a:prstGeom prst="rect">
            <a:avLst/>
          </a:prstGeom>
          <a:blipFill>
            <a:blip r:embed="rId3" cstate="print"/>
            <a:stretch>
              <a:fillRect/>
            </a:stretch>
          </a:blipFill>
        </p:spPr>
        <p:txBody>
          <a:bodyPr wrap="square" lIns="0" tIns="0" rIns="0" bIns="0" rtlCol="0"/>
          <a:lstStyle/>
          <a:p>
            <a:endParaRPr sz="1350"/>
          </a:p>
        </p:txBody>
      </p:sp>
      <p:sp>
        <p:nvSpPr>
          <p:cNvPr id="5" name="object 5"/>
          <p:cNvSpPr/>
          <p:nvPr/>
        </p:nvSpPr>
        <p:spPr>
          <a:xfrm>
            <a:off x="5049773" y="3376423"/>
            <a:ext cx="2995803" cy="1145285"/>
          </a:xfrm>
          <a:prstGeom prst="rect">
            <a:avLst/>
          </a:prstGeom>
          <a:blipFill>
            <a:blip r:embed="rId4" cstate="print"/>
            <a:stretch>
              <a:fillRect/>
            </a:stretch>
          </a:blipFill>
        </p:spPr>
        <p:txBody>
          <a:bodyPr wrap="square" lIns="0" tIns="0" rIns="0" bIns="0" rtlCol="0"/>
          <a:lstStyle/>
          <a:p>
            <a:endParaRPr sz="135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808177" y="1144613"/>
            <a:ext cx="3751898" cy="577081"/>
          </a:xfrm>
          <a:prstGeom prst="rect">
            <a:avLst/>
          </a:prstGeom>
        </p:spPr>
        <p:txBody>
          <a:bodyPr vert="horz" wrap="square" lIns="0" tIns="0" rIns="0" bIns="0" rtlCol="0">
            <a:spAutoFit/>
          </a:bodyPr>
          <a:lstStyle/>
          <a:p>
            <a:pPr marL="9525"/>
            <a:r>
              <a:rPr sz="3750" b="1" spc="75" dirty="0">
                <a:solidFill>
                  <a:srgbClr val="0D0D0D"/>
                </a:solidFill>
                <a:latin typeface="Tw Cen MT Condensed"/>
                <a:cs typeface="Tw Cen MT Condensed"/>
              </a:rPr>
              <a:t>A</a:t>
            </a:r>
            <a:r>
              <a:rPr sz="3750" b="1" spc="64" dirty="0">
                <a:solidFill>
                  <a:srgbClr val="0D0D0D"/>
                </a:solidFill>
                <a:latin typeface="Tw Cen MT Condensed"/>
                <a:cs typeface="Tw Cen MT Condensed"/>
              </a:rPr>
              <a:t>M</a:t>
            </a:r>
            <a:r>
              <a:rPr sz="3750" b="1" spc="68" dirty="0">
                <a:solidFill>
                  <a:srgbClr val="0D0D0D"/>
                </a:solidFill>
                <a:latin typeface="Tw Cen MT Condensed"/>
                <a:cs typeface="Tw Cen MT Condensed"/>
              </a:rPr>
              <a:t>P</a:t>
            </a:r>
            <a:r>
              <a:rPr sz="3750" b="1" spc="75" dirty="0">
                <a:solidFill>
                  <a:srgbClr val="0D0D0D"/>
                </a:solidFill>
                <a:latin typeface="Tw Cen MT Condensed"/>
                <a:cs typeface="Tw Cen MT Condensed"/>
              </a:rPr>
              <a:t>H</a:t>
            </a:r>
            <a:r>
              <a:rPr sz="3750" b="1" spc="68" dirty="0">
                <a:solidFill>
                  <a:srgbClr val="0D0D0D"/>
                </a:solidFill>
                <a:latin typeface="Tw Cen MT Condensed"/>
                <a:cs typeface="Tw Cen MT Condensed"/>
              </a:rPr>
              <a:t>É</a:t>
            </a:r>
            <a:r>
              <a:rPr sz="3750" b="1" spc="-19" dirty="0">
                <a:solidFill>
                  <a:srgbClr val="0D0D0D"/>
                </a:solidFill>
                <a:latin typeface="Tw Cen MT Condensed"/>
                <a:cs typeface="Tw Cen MT Condensed"/>
              </a:rPr>
              <a:t>T</a:t>
            </a:r>
            <a:r>
              <a:rPr sz="3750" b="1" spc="75" dirty="0">
                <a:solidFill>
                  <a:srgbClr val="0D0D0D"/>
                </a:solidFill>
                <a:latin typeface="Tw Cen MT Condensed"/>
                <a:cs typeface="Tw Cen MT Condensed"/>
              </a:rPr>
              <a:t>A</a:t>
            </a:r>
            <a:r>
              <a:rPr sz="3750" b="1" spc="64" dirty="0">
                <a:solidFill>
                  <a:srgbClr val="0D0D0D"/>
                </a:solidFill>
                <a:latin typeface="Tw Cen MT Condensed"/>
                <a:cs typeface="Tw Cen MT Condensed"/>
              </a:rPr>
              <a:t>M</a:t>
            </a:r>
            <a:r>
              <a:rPr sz="3750" b="1" spc="68" dirty="0">
                <a:solidFill>
                  <a:srgbClr val="0D0D0D"/>
                </a:solidFill>
                <a:latin typeface="Tw Cen MT Condensed"/>
                <a:cs typeface="Tw Cen MT Condensed"/>
              </a:rPr>
              <a:t>INE</a:t>
            </a:r>
            <a:r>
              <a:rPr sz="3750" b="1" dirty="0">
                <a:solidFill>
                  <a:srgbClr val="0D0D0D"/>
                </a:solidFill>
                <a:latin typeface="Tw Cen MT Condensed"/>
                <a:cs typeface="Tw Cen MT Condensed"/>
              </a:rPr>
              <a:t>S</a:t>
            </a:r>
            <a:r>
              <a:rPr sz="3750" b="1" spc="139" dirty="0">
                <a:solidFill>
                  <a:srgbClr val="0D0D0D"/>
                </a:solidFill>
                <a:latin typeface="Tw Cen MT Condensed"/>
                <a:cs typeface="Tw Cen MT Condensed"/>
              </a:rPr>
              <a:t> </a:t>
            </a:r>
            <a:endParaRPr sz="3750" dirty="0">
              <a:latin typeface="Tw Cen MT Condensed"/>
              <a:cs typeface="Tw Cen MT Condensed"/>
            </a:endParaRPr>
          </a:p>
        </p:txBody>
      </p:sp>
      <p:sp>
        <p:nvSpPr>
          <p:cNvPr id="3" name="object 3"/>
          <p:cNvSpPr txBox="1"/>
          <p:nvPr/>
        </p:nvSpPr>
        <p:spPr>
          <a:xfrm>
            <a:off x="721994" y="1931167"/>
            <a:ext cx="4662805" cy="3947684"/>
          </a:xfrm>
          <a:prstGeom prst="rect">
            <a:avLst/>
          </a:prstGeom>
        </p:spPr>
        <p:txBody>
          <a:bodyPr vert="horz" wrap="square" lIns="0" tIns="0" rIns="0" bIns="0" rtlCol="0">
            <a:spAutoFit/>
          </a:bodyPr>
          <a:lstStyle/>
          <a:p>
            <a:pPr marL="9525"/>
            <a:r>
              <a:rPr sz="2000" spc="-8" dirty="0">
                <a:latin typeface="Tw Cen MT"/>
                <a:cs typeface="Tw Cen MT"/>
              </a:rPr>
              <a:t>Puissants</a:t>
            </a:r>
            <a:r>
              <a:rPr sz="2000" spc="19" dirty="0">
                <a:latin typeface="Tw Cen MT"/>
                <a:cs typeface="Tw Cen MT"/>
              </a:rPr>
              <a:t> </a:t>
            </a:r>
            <a:r>
              <a:rPr sz="2000" spc="-8" dirty="0">
                <a:latin typeface="Tw Cen MT"/>
                <a:cs typeface="Tw Cen MT"/>
              </a:rPr>
              <a:t>ps</a:t>
            </a:r>
            <a:r>
              <a:rPr sz="2000" spc="-53" dirty="0">
                <a:latin typeface="Tw Cen MT"/>
                <a:cs typeface="Tw Cen MT"/>
              </a:rPr>
              <a:t>y</a:t>
            </a:r>
            <a:r>
              <a:rPr sz="2000" spc="49" dirty="0">
                <a:latin typeface="Tw Cen MT"/>
                <a:cs typeface="Tw Cen MT"/>
              </a:rPr>
              <a:t>c</a:t>
            </a:r>
            <a:r>
              <a:rPr sz="2000" spc="-8" dirty="0">
                <a:latin typeface="Tw Cen MT"/>
                <a:cs typeface="Tw Cen MT"/>
              </a:rPr>
              <a:t>hos</a:t>
            </a:r>
            <a:r>
              <a:rPr sz="2000" spc="-4" dirty="0">
                <a:latin typeface="Tw Cen MT"/>
                <a:cs typeface="Tw Cen MT"/>
              </a:rPr>
              <a:t>t</a:t>
            </a:r>
            <a:r>
              <a:rPr sz="2000" spc="-8" dirty="0">
                <a:latin typeface="Tw Cen MT"/>
                <a:cs typeface="Tw Cen MT"/>
              </a:rPr>
              <a:t>i</a:t>
            </a:r>
            <a:r>
              <a:rPr sz="2000" spc="19" dirty="0">
                <a:latin typeface="Tw Cen MT"/>
                <a:cs typeface="Tw Cen MT"/>
              </a:rPr>
              <a:t>m</a:t>
            </a:r>
            <a:r>
              <a:rPr sz="2000" spc="-8" dirty="0">
                <a:latin typeface="Tw Cen MT"/>
                <a:cs typeface="Tw Cen MT"/>
              </a:rPr>
              <a:t>ulants</a:t>
            </a:r>
            <a:r>
              <a:rPr sz="2000" spc="30" dirty="0">
                <a:latin typeface="Tw Cen MT"/>
                <a:cs typeface="Tw Cen MT"/>
              </a:rPr>
              <a:t> </a:t>
            </a:r>
            <a:r>
              <a:rPr sz="2000" spc="-8" dirty="0">
                <a:latin typeface="Tw Cen MT"/>
                <a:cs typeface="Tw Cen MT"/>
              </a:rPr>
              <a:t>et</a:t>
            </a:r>
            <a:r>
              <a:rPr sz="2000" spc="4" dirty="0">
                <a:latin typeface="Tw Cen MT"/>
                <a:cs typeface="Tw Cen MT"/>
              </a:rPr>
              <a:t> </a:t>
            </a:r>
            <a:r>
              <a:rPr sz="2000" spc="-8" dirty="0">
                <a:latin typeface="Tw Cen MT"/>
                <a:cs typeface="Tw Cen MT"/>
              </a:rPr>
              <a:t>anor</a:t>
            </a:r>
            <a:r>
              <a:rPr sz="2000" spc="-49" dirty="0">
                <a:latin typeface="Tw Cen MT"/>
                <a:cs typeface="Tw Cen MT"/>
              </a:rPr>
              <a:t>e</a:t>
            </a:r>
            <a:r>
              <a:rPr sz="2000" spc="-8" dirty="0">
                <a:latin typeface="Tw Cen MT"/>
                <a:cs typeface="Tw Cen MT"/>
              </a:rPr>
              <a:t>xigène</a:t>
            </a:r>
            <a:r>
              <a:rPr sz="2000" spc="-26" dirty="0">
                <a:latin typeface="Tw Cen MT"/>
                <a:cs typeface="Tw Cen MT"/>
              </a:rPr>
              <a:t>s</a:t>
            </a:r>
            <a:r>
              <a:rPr sz="2000" spc="-4" dirty="0">
                <a:latin typeface="Tw Cen MT"/>
                <a:cs typeface="Tw Cen MT"/>
              </a:rPr>
              <a:t>.</a:t>
            </a:r>
            <a:endParaRPr sz="2000" dirty="0">
              <a:latin typeface="Tw Cen MT"/>
              <a:cs typeface="Tw Cen MT"/>
            </a:endParaRPr>
          </a:p>
          <a:p>
            <a:pPr marL="9525" marR="109061">
              <a:lnSpc>
                <a:spcPts val="1785"/>
              </a:lnSpc>
              <a:spcBef>
                <a:spcPts val="1076"/>
              </a:spcBef>
            </a:pPr>
            <a:r>
              <a:rPr sz="2000" spc="-8" dirty="0">
                <a:latin typeface="Tw Cen MT"/>
                <a:cs typeface="Tw Cen MT"/>
              </a:rPr>
              <a:t>Autre</a:t>
            </a:r>
            <a:r>
              <a:rPr sz="2000" spc="-45" dirty="0">
                <a:latin typeface="Tw Cen MT"/>
                <a:cs typeface="Tw Cen MT"/>
              </a:rPr>
              <a:t>f</a:t>
            </a:r>
            <a:r>
              <a:rPr sz="2000" spc="-8" dirty="0">
                <a:latin typeface="Tw Cen MT"/>
                <a:cs typeface="Tw Cen MT"/>
              </a:rPr>
              <a:t>ois</a:t>
            </a:r>
            <a:r>
              <a:rPr sz="2000" spc="15" dirty="0">
                <a:latin typeface="Tw Cen MT"/>
                <a:cs typeface="Tw Cen MT"/>
              </a:rPr>
              <a:t> </a:t>
            </a:r>
            <a:r>
              <a:rPr sz="2000" spc="-11" dirty="0">
                <a:latin typeface="Tw Cen MT"/>
                <a:cs typeface="Tw Cen MT"/>
              </a:rPr>
              <a:t>é</a:t>
            </a:r>
            <a:r>
              <a:rPr sz="2000" spc="-4" dirty="0">
                <a:latin typeface="Tw Cen MT"/>
                <a:cs typeface="Tw Cen MT"/>
              </a:rPr>
              <a:t>t</a:t>
            </a:r>
            <a:r>
              <a:rPr sz="2000" spc="-11" dirty="0">
                <a:latin typeface="Tw Cen MT"/>
                <a:cs typeface="Tw Cen MT"/>
              </a:rPr>
              <a:t>é</a:t>
            </a:r>
            <a:r>
              <a:rPr sz="2000" spc="4" dirty="0">
                <a:latin typeface="Tw Cen MT"/>
                <a:cs typeface="Tw Cen MT"/>
              </a:rPr>
              <a:t> </a:t>
            </a:r>
            <a:r>
              <a:rPr sz="2000" spc="-8" dirty="0">
                <a:latin typeface="Tw Cen MT"/>
                <a:cs typeface="Tw Cen MT"/>
              </a:rPr>
              <a:t>utilisées</a:t>
            </a:r>
            <a:r>
              <a:rPr sz="2000" spc="23" dirty="0">
                <a:latin typeface="Tw Cen MT"/>
                <a:cs typeface="Tw Cen MT"/>
              </a:rPr>
              <a:t> </a:t>
            </a:r>
            <a:r>
              <a:rPr sz="2000" spc="-11" dirty="0">
                <a:latin typeface="Tw Cen MT"/>
                <a:cs typeface="Tw Cen MT"/>
              </a:rPr>
              <a:t>comme</a:t>
            </a:r>
            <a:r>
              <a:rPr sz="2000" dirty="0">
                <a:latin typeface="Tw Cen MT"/>
                <a:cs typeface="Tw Cen MT"/>
              </a:rPr>
              <a:t> </a:t>
            </a:r>
            <a:r>
              <a:rPr sz="2000" spc="-11" dirty="0">
                <a:latin typeface="Tw Cen MT"/>
                <a:cs typeface="Tw Cen MT"/>
              </a:rPr>
              <a:t>coup</a:t>
            </a:r>
            <a:r>
              <a:rPr sz="2000" spc="8" dirty="0">
                <a:latin typeface="Tw Cen MT"/>
                <a:cs typeface="Tw Cen MT"/>
              </a:rPr>
              <a:t>e</a:t>
            </a:r>
            <a:r>
              <a:rPr sz="2000" spc="-8" dirty="0">
                <a:latin typeface="Tw Cen MT"/>
                <a:cs typeface="Tw Cen MT"/>
              </a:rPr>
              <a:t>-faim</a:t>
            </a:r>
            <a:r>
              <a:rPr sz="2000" spc="19" dirty="0">
                <a:latin typeface="Tw Cen MT"/>
                <a:cs typeface="Tw Cen MT"/>
              </a:rPr>
              <a:t> </a:t>
            </a:r>
            <a:r>
              <a:rPr sz="2000" spc="-11" dirty="0">
                <a:latin typeface="Tw Cen MT"/>
                <a:cs typeface="Tw Cen MT"/>
              </a:rPr>
              <a:t>ou</a:t>
            </a:r>
            <a:r>
              <a:rPr sz="2000" spc="-8" dirty="0">
                <a:latin typeface="Tw Cen MT"/>
                <a:cs typeface="Tw Cen MT"/>
              </a:rPr>
              <a:t> pour</a:t>
            </a:r>
            <a:r>
              <a:rPr sz="2000" spc="-4" dirty="0">
                <a:latin typeface="Tw Cen MT"/>
                <a:cs typeface="Tw Cen MT"/>
              </a:rPr>
              <a:t> </a:t>
            </a:r>
            <a:r>
              <a:rPr sz="2000" spc="-8" dirty="0">
                <a:latin typeface="Tw Cen MT"/>
                <a:cs typeface="Tw Cen MT"/>
              </a:rPr>
              <a:t>e</a:t>
            </a:r>
            <a:r>
              <a:rPr sz="2000" spc="-11" dirty="0">
                <a:latin typeface="Tw Cen MT"/>
                <a:cs typeface="Tw Cen MT"/>
              </a:rPr>
              <a:t>mp</a:t>
            </a:r>
            <a:r>
              <a:rPr sz="2000" spc="-8" dirty="0">
                <a:latin typeface="Tw Cen MT"/>
                <a:cs typeface="Tw Cen MT"/>
              </a:rPr>
              <a:t>ê</a:t>
            </a:r>
            <a:r>
              <a:rPr sz="2000" spc="49" dirty="0">
                <a:latin typeface="Tw Cen MT"/>
                <a:cs typeface="Tw Cen MT"/>
              </a:rPr>
              <a:t>c</a:t>
            </a:r>
            <a:r>
              <a:rPr sz="2000" spc="-8" dirty="0">
                <a:latin typeface="Tw Cen MT"/>
                <a:cs typeface="Tw Cen MT"/>
              </a:rPr>
              <a:t>her</a:t>
            </a:r>
            <a:r>
              <a:rPr sz="2000" spc="11" dirty="0">
                <a:latin typeface="Tw Cen MT"/>
                <a:cs typeface="Tw Cen MT"/>
              </a:rPr>
              <a:t> </a:t>
            </a:r>
            <a:r>
              <a:rPr sz="2000" spc="-8" dirty="0">
                <a:latin typeface="Tw Cen MT"/>
                <a:cs typeface="Tw Cen MT"/>
              </a:rPr>
              <a:t>l</a:t>
            </a:r>
            <a:r>
              <a:rPr sz="2000" spc="-11" dirty="0">
                <a:latin typeface="Tw Cen MT"/>
                <a:cs typeface="Tw Cen MT"/>
              </a:rPr>
              <a:t>e</a:t>
            </a:r>
            <a:r>
              <a:rPr sz="2000" spc="11" dirty="0">
                <a:latin typeface="Tw Cen MT"/>
                <a:cs typeface="Tw Cen MT"/>
              </a:rPr>
              <a:t> </a:t>
            </a:r>
            <a:r>
              <a:rPr sz="2000" spc="-11" dirty="0">
                <a:latin typeface="Tw Cen MT"/>
                <a:cs typeface="Tw Cen MT"/>
              </a:rPr>
              <a:t>somm</a:t>
            </a:r>
            <a:r>
              <a:rPr sz="2000" spc="-8" dirty="0">
                <a:latin typeface="Tw Cen MT"/>
                <a:cs typeface="Tw Cen MT"/>
              </a:rPr>
              <a:t>eil.</a:t>
            </a:r>
            <a:endParaRPr sz="2000" dirty="0">
              <a:latin typeface="Tw Cen MT"/>
              <a:cs typeface="Tw Cen MT"/>
            </a:endParaRPr>
          </a:p>
          <a:p>
            <a:pPr marL="9525" marR="190024">
              <a:lnSpc>
                <a:spcPts val="1785"/>
              </a:lnSpc>
              <a:spcBef>
                <a:spcPts val="1043"/>
              </a:spcBef>
            </a:pPr>
            <a:r>
              <a:rPr sz="2000" spc="-11" dirty="0">
                <a:latin typeface="Tw Cen MT"/>
                <a:cs typeface="Tw Cen MT"/>
              </a:rPr>
              <a:t>Se</a:t>
            </a:r>
            <a:r>
              <a:rPr sz="2000" spc="4" dirty="0">
                <a:latin typeface="Tw Cen MT"/>
                <a:cs typeface="Tw Cen MT"/>
              </a:rPr>
              <a:t> </a:t>
            </a:r>
            <a:r>
              <a:rPr sz="2000" spc="-8" dirty="0">
                <a:latin typeface="Tw Cen MT"/>
                <a:cs typeface="Tw Cen MT"/>
              </a:rPr>
              <a:t>présentent</a:t>
            </a:r>
            <a:r>
              <a:rPr sz="2000" spc="11" dirty="0">
                <a:latin typeface="Tw Cen MT"/>
                <a:cs typeface="Tw Cen MT"/>
              </a:rPr>
              <a:t> </a:t>
            </a:r>
            <a:r>
              <a:rPr sz="2000" spc="-11" dirty="0">
                <a:latin typeface="Tw Cen MT"/>
                <a:cs typeface="Tw Cen MT"/>
              </a:rPr>
              <a:t>g</a:t>
            </a:r>
            <a:r>
              <a:rPr sz="2000" spc="-8" dirty="0">
                <a:latin typeface="Tw Cen MT"/>
                <a:cs typeface="Tw Cen MT"/>
              </a:rPr>
              <a:t>é</a:t>
            </a:r>
            <a:r>
              <a:rPr sz="2000" spc="-11" dirty="0">
                <a:latin typeface="Tw Cen MT"/>
                <a:cs typeface="Tw Cen MT"/>
              </a:rPr>
              <a:t>né</a:t>
            </a:r>
            <a:r>
              <a:rPr sz="2000" spc="-23" dirty="0">
                <a:latin typeface="Tw Cen MT"/>
                <a:cs typeface="Tw Cen MT"/>
              </a:rPr>
              <a:t>r</a:t>
            </a:r>
            <a:r>
              <a:rPr sz="2000" spc="-8" dirty="0">
                <a:latin typeface="Tw Cen MT"/>
                <a:cs typeface="Tw Cen MT"/>
              </a:rPr>
              <a:t>alement</a:t>
            </a:r>
            <a:r>
              <a:rPr sz="2000" spc="4" dirty="0">
                <a:latin typeface="Tw Cen MT"/>
                <a:cs typeface="Tw Cen MT"/>
              </a:rPr>
              <a:t> </a:t>
            </a:r>
            <a:r>
              <a:rPr sz="2000" spc="-8" dirty="0">
                <a:latin typeface="Tw Cen MT"/>
                <a:cs typeface="Tw Cen MT"/>
              </a:rPr>
              <a:t>sous</a:t>
            </a:r>
            <a:r>
              <a:rPr sz="2000" spc="8" dirty="0">
                <a:latin typeface="Tw Cen MT"/>
                <a:cs typeface="Tw Cen MT"/>
              </a:rPr>
              <a:t> </a:t>
            </a:r>
            <a:r>
              <a:rPr sz="2000" spc="-45" dirty="0">
                <a:latin typeface="Tw Cen MT"/>
                <a:cs typeface="Tw Cen MT"/>
              </a:rPr>
              <a:t>f</a:t>
            </a:r>
            <a:r>
              <a:rPr sz="2000" spc="-11" dirty="0">
                <a:latin typeface="Tw Cen MT"/>
                <a:cs typeface="Tw Cen MT"/>
              </a:rPr>
              <a:t>o</a:t>
            </a:r>
            <a:r>
              <a:rPr sz="2000" spc="30" dirty="0">
                <a:latin typeface="Tw Cen MT"/>
                <a:cs typeface="Tw Cen MT"/>
              </a:rPr>
              <a:t>r</a:t>
            </a:r>
            <a:r>
              <a:rPr sz="2000" spc="-11" dirty="0">
                <a:latin typeface="Tw Cen MT"/>
                <a:cs typeface="Tw Cen MT"/>
              </a:rPr>
              <a:t>me</a:t>
            </a:r>
            <a:r>
              <a:rPr sz="2000" dirty="0">
                <a:latin typeface="Tw Cen MT"/>
                <a:cs typeface="Tw Cen MT"/>
              </a:rPr>
              <a:t> </a:t>
            </a:r>
            <a:r>
              <a:rPr sz="2000" spc="-8" dirty="0">
                <a:latin typeface="Tw Cen MT"/>
                <a:cs typeface="Tw Cen MT"/>
              </a:rPr>
              <a:t>d</a:t>
            </a:r>
            <a:r>
              <a:rPr sz="2000" spc="-11" dirty="0">
                <a:latin typeface="Tw Cen MT"/>
                <a:cs typeface="Tw Cen MT"/>
              </a:rPr>
              <a:t>e</a:t>
            </a:r>
            <a:r>
              <a:rPr sz="2000" spc="-8" dirty="0">
                <a:latin typeface="Tw Cen MT"/>
                <a:cs typeface="Tw Cen MT"/>
              </a:rPr>
              <a:t> poudre</a:t>
            </a:r>
            <a:r>
              <a:rPr sz="2000" dirty="0">
                <a:latin typeface="Tw Cen MT"/>
                <a:cs typeface="Tw Cen MT"/>
              </a:rPr>
              <a:t> </a:t>
            </a:r>
            <a:r>
              <a:rPr sz="2000" spc="-11" dirty="0">
                <a:latin typeface="Tw Cen MT"/>
                <a:cs typeface="Tw Cen MT"/>
              </a:rPr>
              <a:t>à</a:t>
            </a:r>
            <a:r>
              <a:rPr sz="2000" spc="4" dirty="0">
                <a:latin typeface="Tw Cen MT"/>
                <a:cs typeface="Tw Cen MT"/>
              </a:rPr>
              <a:t> </a:t>
            </a:r>
            <a:r>
              <a:rPr sz="2000" spc="-8" dirty="0">
                <a:latin typeface="Tw Cen MT"/>
                <a:cs typeface="Tw Cen MT"/>
              </a:rPr>
              <a:t>sniffer</a:t>
            </a:r>
            <a:r>
              <a:rPr sz="2000" spc="30" dirty="0">
                <a:latin typeface="Tw Cen MT"/>
                <a:cs typeface="Tw Cen MT"/>
              </a:rPr>
              <a:t> </a:t>
            </a:r>
            <a:r>
              <a:rPr sz="2000" spc="-8" dirty="0">
                <a:latin typeface="Tw Cen MT"/>
                <a:cs typeface="Tw Cen MT"/>
              </a:rPr>
              <a:t>et</a:t>
            </a:r>
            <a:r>
              <a:rPr sz="2000" spc="4" dirty="0">
                <a:latin typeface="Tw Cen MT"/>
                <a:cs typeface="Tw Cen MT"/>
              </a:rPr>
              <a:t> </a:t>
            </a:r>
            <a:r>
              <a:rPr sz="2000" spc="-11" dirty="0">
                <a:latin typeface="Tw Cen MT"/>
                <a:cs typeface="Tw Cen MT"/>
              </a:rPr>
              <a:t>de</a:t>
            </a:r>
            <a:r>
              <a:rPr sz="2000" spc="4" dirty="0">
                <a:latin typeface="Tw Cen MT"/>
                <a:cs typeface="Tw Cen MT"/>
              </a:rPr>
              <a:t> </a:t>
            </a:r>
            <a:r>
              <a:rPr sz="2000" spc="-11" dirty="0">
                <a:latin typeface="Tw Cen MT"/>
                <a:cs typeface="Tw Cen MT"/>
              </a:rPr>
              <a:t>comprim</a:t>
            </a:r>
            <a:r>
              <a:rPr sz="2000" spc="-8" dirty="0">
                <a:latin typeface="Tw Cen MT"/>
                <a:cs typeface="Tw Cen MT"/>
              </a:rPr>
              <a:t>é</a:t>
            </a:r>
            <a:r>
              <a:rPr sz="2000" spc="-26" dirty="0">
                <a:latin typeface="Tw Cen MT"/>
                <a:cs typeface="Tw Cen MT"/>
              </a:rPr>
              <a:t>s</a:t>
            </a:r>
            <a:r>
              <a:rPr sz="2000" spc="-4" dirty="0">
                <a:latin typeface="Tw Cen MT"/>
                <a:cs typeface="Tw Cen MT"/>
              </a:rPr>
              <a:t>.</a:t>
            </a:r>
            <a:endParaRPr sz="2000" dirty="0">
              <a:latin typeface="Tw Cen MT"/>
              <a:cs typeface="Tw Cen MT"/>
            </a:endParaRPr>
          </a:p>
          <a:p>
            <a:pPr marL="9525" marR="3810">
              <a:lnSpc>
                <a:spcPct val="90000"/>
              </a:lnSpc>
              <a:spcBef>
                <a:spcPts val="1024"/>
              </a:spcBef>
            </a:pPr>
            <a:r>
              <a:rPr sz="2000" spc="-8" dirty="0">
                <a:latin typeface="Tw Cen MT"/>
                <a:cs typeface="Tw Cen MT"/>
              </a:rPr>
              <a:t>Leur</a:t>
            </a:r>
            <a:r>
              <a:rPr sz="2000" spc="8" dirty="0">
                <a:latin typeface="Tw Cen MT"/>
                <a:cs typeface="Tw Cen MT"/>
              </a:rPr>
              <a:t> </a:t>
            </a:r>
            <a:r>
              <a:rPr sz="2000" spc="-8" dirty="0">
                <a:latin typeface="Tw Cen MT"/>
                <a:cs typeface="Tw Cen MT"/>
              </a:rPr>
              <a:t>t</a:t>
            </a:r>
            <a:r>
              <a:rPr sz="2000" spc="-49" dirty="0">
                <a:latin typeface="Tw Cen MT"/>
                <a:cs typeface="Tw Cen MT"/>
              </a:rPr>
              <a:t>o</a:t>
            </a:r>
            <a:r>
              <a:rPr sz="2000" spc="-8" dirty="0">
                <a:latin typeface="Tw Cen MT"/>
                <a:cs typeface="Tw Cen MT"/>
              </a:rPr>
              <a:t>xicité</a:t>
            </a:r>
            <a:r>
              <a:rPr sz="2000" spc="15" dirty="0">
                <a:latin typeface="Tw Cen MT"/>
                <a:cs typeface="Tw Cen MT"/>
              </a:rPr>
              <a:t> </a:t>
            </a:r>
            <a:r>
              <a:rPr sz="2000" spc="-8" dirty="0">
                <a:latin typeface="Tw Cen MT"/>
                <a:cs typeface="Tw Cen MT"/>
              </a:rPr>
              <a:t>ainsi</a:t>
            </a:r>
            <a:r>
              <a:rPr sz="2000" spc="15" dirty="0">
                <a:latin typeface="Tw Cen MT"/>
                <a:cs typeface="Tw Cen MT"/>
              </a:rPr>
              <a:t> </a:t>
            </a:r>
            <a:r>
              <a:rPr sz="2000" spc="-11" dirty="0">
                <a:latin typeface="Tw Cen MT"/>
                <a:cs typeface="Tw Cen MT"/>
              </a:rPr>
              <a:t>que</a:t>
            </a:r>
            <a:r>
              <a:rPr sz="2000" spc="4" dirty="0">
                <a:latin typeface="Tw Cen MT"/>
                <a:cs typeface="Tw Cen MT"/>
              </a:rPr>
              <a:t> </a:t>
            </a:r>
            <a:r>
              <a:rPr sz="2000" spc="-11" dirty="0">
                <a:latin typeface="Tw Cen MT"/>
                <a:cs typeface="Tw Cen MT"/>
              </a:rPr>
              <a:t>le</a:t>
            </a:r>
            <a:r>
              <a:rPr sz="2000" spc="-8" dirty="0">
                <a:latin typeface="Tw Cen MT"/>
                <a:cs typeface="Tw Cen MT"/>
              </a:rPr>
              <a:t>s</a:t>
            </a:r>
            <a:r>
              <a:rPr sz="2000" spc="15" dirty="0">
                <a:latin typeface="Tw Cen MT"/>
                <a:cs typeface="Tw Cen MT"/>
              </a:rPr>
              <a:t> </a:t>
            </a:r>
            <a:r>
              <a:rPr sz="2000" spc="-8" dirty="0">
                <a:latin typeface="Tw Cen MT"/>
                <a:cs typeface="Tw Cen MT"/>
              </a:rPr>
              <a:t>t</a:t>
            </a:r>
            <a:r>
              <a:rPr sz="2000" spc="-41" dirty="0">
                <a:latin typeface="Tw Cen MT"/>
                <a:cs typeface="Tw Cen MT"/>
              </a:rPr>
              <a:t>r</a:t>
            </a:r>
            <a:r>
              <a:rPr sz="2000" spc="-8" dirty="0">
                <a:latin typeface="Tw Cen MT"/>
                <a:cs typeface="Tw Cen MT"/>
              </a:rPr>
              <a:t>oubles</a:t>
            </a:r>
            <a:r>
              <a:rPr sz="2000" spc="8" dirty="0">
                <a:latin typeface="Tw Cen MT"/>
                <a:cs typeface="Tw Cen MT"/>
              </a:rPr>
              <a:t> </a:t>
            </a:r>
            <a:r>
              <a:rPr sz="2000" spc="-8" dirty="0">
                <a:latin typeface="Tw Cen MT"/>
                <a:cs typeface="Tw Cen MT"/>
              </a:rPr>
              <a:t>ps</a:t>
            </a:r>
            <a:r>
              <a:rPr sz="2000" spc="-53" dirty="0">
                <a:latin typeface="Tw Cen MT"/>
                <a:cs typeface="Tw Cen MT"/>
              </a:rPr>
              <a:t>y</a:t>
            </a:r>
            <a:r>
              <a:rPr sz="2000" spc="49" dirty="0">
                <a:latin typeface="Tw Cen MT"/>
                <a:cs typeface="Tw Cen MT"/>
              </a:rPr>
              <a:t>c</a:t>
            </a:r>
            <a:r>
              <a:rPr sz="2000" spc="-8" dirty="0">
                <a:latin typeface="Tw Cen MT"/>
                <a:cs typeface="Tw Cen MT"/>
              </a:rPr>
              <a:t>hiques qu’elles</a:t>
            </a:r>
            <a:r>
              <a:rPr sz="2000" spc="23" dirty="0">
                <a:latin typeface="Tw Cen MT"/>
                <a:cs typeface="Tw Cen MT"/>
              </a:rPr>
              <a:t> </a:t>
            </a:r>
            <a:r>
              <a:rPr sz="2000" spc="-8" dirty="0">
                <a:latin typeface="Tw Cen MT"/>
                <a:cs typeface="Tw Cen MT"/>
              </a:rPr>
              <a:t>ent</a:t>
            </a:r>
            <a:r>
              <a:rPr sz="2000" spc="-23" dirty="0">
                <a:latin typeface="Tw Cen MT"/>
                <a:cs typeface="Tw Cen MT"/>
              </a:rPr>
              <a:t>r</a:t>
            </a:r>
            <a:r>
              <a:rPr sz="2000" spc="-8" dirty="0">
                <a:latin typeface="Tw Cen MT"/>
                <a:cs typeface="Tw Cen MT"/>
              </a:rPr>
              <a:t>ainent</a:t>
            </a:r>
            <a:r>
              <a:rPr sz="2000" spc="11" dirty="0">
                <a:latin typeface="Tw Cen MT"/>
                <a:cs typeface="Tw Cen MT"/>
              </a:rPr>
              <a:t> </a:t>
            </a:r>
            <a:r>
              <a:rPr sz="2000" spc="-53" dirty="0">
                <a:latin typeface="Tw Cen MT"/>
                <a:cs typeface="Tw Cen MT"/>
              </a:rPr>
              <a:t>e</a:t>
            </a:r>
            <a:r>
              <a:rPr sz="2000" spc="-8" dirty="0">
                <a:latin typeface="Tw Cen MT"/>
                <a:cs typeface="Tw Cen MT"/>
              </a:rPr>
              <a:t>xpliquent</a:t>
            </a:r>
            <a:r>
              <a:rPr sz="2000" spc="11" dirty="0">
                <a:latin typeface="Tw Cen MT"/>
                <a:cs typeface="Tw Cen MT"/>
              </a:rPr>
              <a:t> </a:t>
            </a:r>
            <a:r>
              <a:rPr sz="2000" spc="-11" dirty="0">
                <a:latin typeface="Tw Cen MT"/>
                <a:cs typeface="Tw Cen MT"/>
              </a:rPr>
              <a:t>que</a:t>
            </a:r>
            <a:r>
              <a:rPr sz="2000" spc="4" dirty="0">
                <a:latin typeface="Tw Cen MT"/>
                <a:cs typeface="Tw Cen MT"/>
              </a:rPr>
              <a:t> </a:t>
            </a:r>
            <a:r>
              <a:rPr sz="2000" spc="-8" dirty="0">
                <a:latin typeface="Tw Cen MT"/>
                <a:cs typeface="Tw Cen MT"/>
              </a:rPr>
              <a:t>les </a:t>
            </a:r>
            <a:r>
              <a:rPr sz="2000" spc="-11" dirty="0">
                <a:latin typeface="Tw Cen MT"/>
                <a:cs typeface="Tw Cen MT"/>
              </a:rPr>
              <a:t>amph</a:t>
            </a:r>
            <a:r>
              <a:rPr sz="2000" spc="-8" dirty="0">
                <a:latin typeface="Tw Cen MT"/>
                <a:cs typeface="Tw Cen MT"/>
              </a:rPr>
              <a:t>étamines</a:t>
            </a:r>
            <a:r>
              <a:rPr sz="2000" spc="15" dirty="0">
                <a:latin typeface="Tw Cen MT"/>
                <a:cs typeface="Tw Cen MT"/>
              </a:rPr>
              <a:t> </a:t>
            </a:r>
            <a:r>
              <a:rPr sz="2000" spc="-8" dirty="0">
                <a:latin typeface="Tw Cen MT"/>
                <a:cs typeface="Tw Cen MT"/>
              </a:rPr>
              <a:t>aient</a:t>
            </a:r>
            <a:r>
              <a:rPr sz="2000" spc="4" dirty="0">
                <a:latin typeface="Tw Cen MT"/>
                <a:cs typeface="Tw Cen MT"/>
              </a:rPr>
              <a:t> </a:t>
            </a:r>
            <a:r>
              <a:rPr sz="2000" spc="-11" dirty="0">
                <a:latin typeface="Tw Cen MT"/>
                <a:cs typeface="Tw Cen MT"/>
              </a:rPr>
              <a:t>é</a:t>
            </a:r>
            <a:r>
              <a:rPr sz="2000" spc="-4" dirty="0">
                <a:latin typeface="Tw Cen MT"/>
                <a:cs typeface="Tw Cen MT"/>
              </a:rPr>
              <a:t>t</a:t>
            </a:r>
            <a:r>
              <a:rPr sz="2000" spc="-11" dirty="0">
                <a:latin typeface="Tw Cen MT"/>
                <a:cs typeface="Tw Cen MT"/>
              </a:rPr>
              <a:t>é</a:t>
            </a:r>
            <a:r>
              <a:rPr sz="2000" spc="4" dirty="0">
                <a:latin typeface="Tw Cen MT"/>
                <a:cs typeface="Tw Cen MT"/>
              </a:rPr>
              <a:t> </a:t>
            </a:r>
            <a:r>
              <a:rPr sz="2000" spc="-8" dirty="0">
                <a:latin typeface="Tw Cen MT"/>
                <a:cs typeface="Tw Cen MT"/>
              </a:rPr>
              <a:t>classées</a:t>
            </a:r>
            <a:r>
              <a:rPr sz="2000" spc="19" dirty="0">
                <a:latin typeface="Tw Cen MT"/>
                <a:cs typeface="Tw Cen MT"/>
              </a:rPr>
              <a:t> </a:t>
            </a:r>
            <a:r>
              <a:rPr sz="2000" spc="-11" dirty="0">
                <a:latin typeface="Tw Cen MT"/>
                <a:cs typeface="Tw Cen MT"/>
              </a:rPr>
              <a:t>comme</a:t>
            </a:r>
            <a:r>
              <a:rPr sz="2000" spc="-8" dirty="0">
                <a:latin typeface="Tw Cen MT"/>
                <a:cs typeface="Tw Cen MT"/>
              </a:rPr>
              <a:t> stupéfiant</a:t>
            </a:r>
            <a:r>
              <a:rPr sz="2000" spc="-23" dirty="0">
                <a:latin typeface="Tw Cen MT"/>
                <a:cs typeface="Tw Cen MT"/>
              </a:rPr>
              <a:t>s</a:t>
            </a:r>
            <a:r>
              <a:rPr sz="2000" spc="-4" dirty="0">
                <a:latin typeface="Tw Cen MT"/>
                <a:cs typeface="Tw Cen MT"/>
              </a:rPr>
              <a:t>.</a:t>
            </a:r>
            <a:endParaRPr sz="2000" dirty="0">
              <a:latin typeface="Tw Cen MT"/>
              <a:cs typeface="Tw Cen MT"/>
            </a:endParaRPr>
          </a:p>
          <a:p>
            <a:pPr marL="9525" marR="15716">
              <a:lnSpc>
                <a:spcPct val="90000"/>
              </a:lnSpc>
              <a:spcBef>
                <a:spcPts val="1054"/>
              </a:spcBef>
            </a:pPr>
            <a:r>
              <a:rPr sz="2000" spc="-4" dirty="0">
                <a:latin typeface="Tw Cen MT"/>
                <a:cs typeface="Tw Cen MT"/>
              </a:rPr>
              <a:t>Il</a:t>
            </a:r>
            <a:r>
              <a:rPr sz="2000" spc="8" dirty="0">
                <a:latin typeface="Tw Cen MT"/>
                <a:cs typeface="Tw Cen MT"/>
              </a:rPr>
              <a:t> </a:t>
            </a:r>
            <a:r>
              <a:rPr sz="2000" spc="-53" dirty="0">
                <a:latin typeface="Tw Cen MT"/>
                <a:cs typeface="Tw Cen MT"/>
              </a:rPr>
              <a:t>e</a:t>
            </a:r>
            <a:r>
              <a:rPr sz="2000" spc="-8" dirty="0">
                <a:latin typeface="Tw Cen MT"/>
                <a:cs typeface="Tw Cen MT"/>
              </a:rPr>
              <a:t>xis</a:t>
            </a:r>
            <a:r>
              <a:rPr sz="2000" spc="-4" dirty="0">
                <a:latin typeface="Tw Cen MT"/>
                <a:cs typeface="Tw Cen MT"/>
              </a:rPr>
              <a:t>t</a:t>
            </a:r>
            <a:r>
              <a:rPr sz="2000" spc="-11" dirty="0">
                <a:latin typeface="Tw Cen MT"/>
                <a:cs typeface="Tw Cen MT"/>
              </a:rPr>
              <a:t>e</a:t>
            </a:r>
            <a:r>
              <a:rPr sz="2000" spc="4" dirty="0">
                <a:latin typeface="Tw Cen MT"/>
                <a:cs typeface="Tw Cen MT"/>
              </a:rPr>
              <a:t> </a:t>
            </a:r>
            <a:r>
              <a:rPr sz="2000" spc="-8" dirty="0">
                <a:latin typeface="Tw Cen MT"/>
                <a:cs typeface="Tw Cen MT"/>
              </a:rPr>
              <a:t>un</a:t>
            </a:r>
            <a:r>
              <a:rPr sz="2000" spc="-4" dirty="0">
                <a:latin typeface="Tw Cen MT"/>
                <a:cs typeface="Tw Cen MT"/>
              </a:rPr>
              <a:t> </a:t>
            </a:r>
            <a:r>
              <a:rPr sz="2000" spc="-11" dirty="0">
                <a:latin typeface="Tw Cen MT"/>
                <a:cs typeface="Tw Cen MT"/>
              </a:rPr>
              <a:t>d</a:t>
            </a:r>
            <a:r>
              <a:rPr sz="2000" spc="-8" dirty="0">
                <a:latin typeface="Tw Cen MT"/>
                <a:cs typeface="Tw Cen MT"/>
              </a:rPr>
              <a:t>érivé</a:t>
            </a:r>
            <a:r>
              <a:rPr sz="2000" spc="11" dirty="0">
                <a:latin typeface="Tw Cen MT"/>
                <a:cs typeface="Tw Cen MT"/>
              </a:rPr>
              <a:t> </a:t>
            </a:r>
            <a:r>
              <a:rPr sz="2000" spc="-8" dirty="0">
                <a:latin typeface="Tw Cen MT"/>
                <a:cs typeface="Tw Cen MT"/>
              </a:rPr>
              <a:t>puissant</a:t>
            </a:r>
            <a:r>
              <a:rPr sz="2000" spc="23" dirty="0">
                <a:latin typeface="Tw Cen MT"/>
                <a:cs typeface="Tw Cen MT"/>
              </a:rPr>
              <a:t> </a:t>
            </a:r>
            <a:r>
              <a:rPr sz="2000" spc="-11" dirty="0">
                <a:latin typeface="Tw Cen MT"/>
                <a:cs typeface="Tw Cen MT"/>
              </a:rPr>
              <a:t>de</a:t>
            </a:r>
            <a:r>
              <a:rPr sz="2000" spc="4" dirty="0">
                <a:latin typeface="Tw Cen MT"/>
                <a:cs typeface="Tw Cen MT"/>
              </a:rPr>
              <a:t> </a:t>
            </a:r>
            <a:r>
              <a:rPr sz="2000" spc="-8" dirty="0">
                <a:latin typeface="Tw Cen MT"/>
                <a:cs typeface="Tw Cen MT"/>
              </a:rPr>
              <a:t>l’am</a:t>
            </a:r>
            <a:r>
              <a:rPr sz="2000" spc="-11" dirty="0">
                <a:latin typeface="Tw Cen MT"/>
                <a:cs typeface="Tw Cen MT"/>
              </a:rPr>
              <a:t>phé</a:t>
            </a:r>
            <a:r>
              <a:rPr sz="2000" spc="-4" dirty="0">
                <a:latin typeface="Tw Cen MT"/>
                <a:cs typeface="Tw Cen MT"/>
              </a:rPr>
              <a:t>t</a:t>
            </a:r>
            <a:r>
              <a:rPr sz="2000" spc="-11" dirty="0">
                <a:latin typeface="Tw Cen MT"/>
                <a:cs typeface="Tw Cen MT"/>
              </a:rPr>
              <a:t>amine</a:t>
            </a:r>
            <a:r>
              <a:rPr sz="2000" spc="-8" dirty="0">
                <a:latin typeface="Tw Cen MT"/>
                <a:cs typeface="Tw Cen MT"/>
              </a:rPr>
              <a:t> </a:t>
            </a:r>
            <a:r>
              <a:rPr sz="2000" spc="-11" dirty="0">
                <a:latin typeface="Tw Cen MT"/>
                <a:cs typeface="Tw Cen MT"/>
              </a:rPr>
              <a:t>aux</a:t>
            </a:r>
            <a:r>
              <a:rPr sz="2000" dirty="0">
                <a:latin typeface="Tw Cen MT"/>
                <a:cs typeface="Tw Cen MT"/>
              </a:rPr>
              <a:t> </a:t>
            </a:r>
            <a:r>
              <a:rPr sz="2000" spc="-8" dirty="0">
                <a:latin typeface="Tw Cen MT"/>
                <a:cs typeface="Tw Cen MT"/>
              </a:rPr>
              <a:t>effets</a:t>
            </a:r>
            <a:r>
              <a:rPr sz="2000" spc="11" dirty="0">
                <a:latin typeface="Tw Cen MT"/>
                <a:cs typeface="Tw Cen MT"/>
              </a:rPr>
              <a:t> </a:t>
            </a:r>
            <a:r>
              <a:rPr sz="2000" spc="-11" dirty="0">
                <a:latin typeface="Tw Cen MT"/>
                <a:cs typeface="Tw Cen MT"/>
              </a:rPr>
              <a:t>pa</a:t>
            </a:r>
            <a:r>
              <a:rPr sz="2000" spc="23" dirty="0">
                <a:latin typeface="Tw Cen MT"/>
                <a:cs typeface="Tw Cen MT"/>
              </a:rPr>
              <a:t>r</a:t>
            </a:r>
            <a:r>
              <a:rPr sz="2000" spc="-8" dirty="0">
                <a:latin typeface="Tw Cen MT"/>
                <a:cs typeface="Tw Cen MT"/>
              </a:rPr>
              <a:t>ticu</a:t>
            </a:r>
            <a:r>
              <a:rPr sz="2000" spc="-11" dirty="0">
                <a:latin typeface="Tw Cen MT"/>
                <a:cs typeface="Tw Cen MT"/>
              </a:rPr>
              <a:t>lièr</a:t>
            </a:r>
            <a:r>
              <a:rPr sz="2000" spc="-8" dirty="0">
                <a:latin typeface="Tw Cen MT"/>
                <a:cs typeface="Tw Cen MT"/>
              </a:rPr>
              <a:t>e</a:t>
            </a:r>
            <a:r>
              <a:rPr sz="2000" spc="-11" dirty="0">
                <a:latin typeface="Tw Cen MT"/>
                <a:cs typeface="Tw Cen MT"/>
              </a:rPr>
              <a:t>ment</a:t>
            </a:r>
            <a:r>
              <a:rPr sz="2000" spc="23" dirty="0">
                <a:latin typeface="Tw Cen MT"/>
                <a:cs typeface="Tw Cen MT"/>
              </a:rPr>
              <a:t> </a:t>
            </a:r>
            <a:r>
              <a:rPr sz="2000" spc="-11" dirty="0">
                <a:latin typeface="Tw Cen MT"/>
                <a:cs typeface="Tw Cen MT"/>
              </a:rPr>
              <a:t>dan</a:t>
            </a:r>
            <a:r>
              <a:rPr sz="2000" spc="-49" dirty="0">
                <a:latin typeface="Tw Cen MT"/>
                <a:cs typeface="Tw Cen MT"/>
              </a:rPr>
              <a:t>g</a:t>
            </a:r>
            <a:r>
              <a:rPr sz="2000" spc="-8" dirty="0">
                <a:latin typeface="Tw Cen MT"/>
                <a:cs typeface="Tw Cen MT"/>
              </a:rPr>
              <a:t>ere</a:t>
            </a:r>
            <a:r>
              <a:rPr sz="2000" spc="-11" dirty="0">
                <a:latin typeface="Tw Cen MT"/>
                <a:cs typeface="Tw Cen MT"/>
              </a:rPr>
              <a:t>ux</a:t>
            </a:r>
            <a:r>
              <a:rPr sz="2000" spc="15" dirty="0">
                <a:latin typeface="Tw Cen MT"/>
                <a:cs typeface="Tw Cen MT"/>
              </a:rPr>
              <a:t> </a:t>
            </a:r>
            <a:r>
              <a:rPr sz="2000" dirty="0">
                <a:latin typeface="Tw Cen MT"/>
                <a:cs typeface="Tw Cen MT"/>
              </a:rPr>
              <a:t>:</a:t>
            </a:r>
            <a:r>
              <a:rPr sz="2000" spc="-4" dirty="0">
                <a:latin typeface="Tw Cen MT"/>
                <a:cs typeface="Tw Cen MT"/>
              </a:rPr>
              <a:t> </a:t>
            </a:r>
            <a:r>
              <a:rPr sz="2000" spc="-11" dirty="0">
                <a:latin typeface="Tw Cen MT"/>
                <a:cs typeface="Tw Cen MT"/>
              </a:rPr>
              <a:t>la mét</a:t>
            </a:r>
            <a:r>
              <a:rPr sz="2000" spc="-8" dirty="0">
                <a:latin typeface="Tw Cen MT"/>
                <a:cs typeface="Tw Cen MT"/>
              </a:rPr>
              <a:t>a</a:t>
            </a:r>
            <a:r>
              <a:rPr sz="2000" spc="-11" dirty="0">
                <a:latin typeface="Tw Cen MT"/>
                <a:cs typeface="Tw Cen MT"/>
              </a:rPr>
              <a:t>mph</a:t>
            </a:r>
            <a:r>
              <a:rPr sz="2000" spc="-8" dirty="0">
                <a:latin typeface="Tw Cen MT"/>
                <a:cs typeface="Tw Cen MT"/>
              </a:rPr>
              <a:t>étamine</a:t>
            </a:r>
            <a:r>
              <a:rPr sz="2000" spc="4" dirty="0">
                <a:latin typeface="Tw Cen MT"/>
                <a:cs typeface="Tw Cen MT"/>
              </a:rPr>
              <a:t> </a:t>
            </a:r>
            <a:r>
              <a:rPr sz="2000" spc="-8" dirty="0">
                <a:latin typeface="Tw Cen MT"/>
                <a:cs typeface="Tw Cen MT"/>
              </a:rPr>
              <a:t>(en</a:t>
            </a:r>
            <a:r>
              <a:rPr sz="2000" spc="-15" dirty="0">
                <a:latin typeface="Tw Cen MT"/>
                <a:cs typeface="Tw Cen MT"/>
              </a:rPr>
              <a:t>c</a:t>
            </a:r>
            <a:r>
              <a:rPr sz="2000" spc="-8" dirty="0">
                <a:latin typeface="Tw Cen MT"/>
                <a:cs typeface="Tw Cen MT"/>
              </a:rPr>
              <a:t>ore</a:t>
            </a:r>
            <a:r>
              <a:rPr sz="2000" spc="4" dirty="0">
                <a:latin typeface="Tw Cen MT"/>
                <a:cs typeface="Tw Cen MT"/>
              </a:rPr>
              <a:t> </a:t>
            </a:r>
            <a:r>
              <a:rPr sz="2000" spc="-11" dirty="0">
                <a:latin typeface="Tw Cen MT"/>
                <a:cs typeface="Tw Cen MT"/>
              </a:rPr>
              <a:t>ap</a:t>
            </a:r>
            <a:r>
              <a:rPr sz="2000" spc="-8" dirty="0">
                <a:latin typeface="Tw Cen MT"/>
                <a:cs typeface="Tw Cen MT"/>
              </a:rPr>
              <a:t>pelé</a:t>
            </a:r>
            <a:r>
              <a:rPr sz="2000" spc="-11" dirty="0">
                <a:latin typeface="Tw Cen MT"/>
                <a:cs typeface="Tw Cen MT"/>
              </a:rPr>
              <a:t>e</a:t>
            </a:r>
            <a:endParaRPr sz="2000" dirty="0">
              <a:latin typeface="Tw Cen MT"/>
              <a:cs typeface="Tw Cen MT"/>
            </a:endParaRPr>
          </a:p>
          <a:p>
            <a:pPr marL="9525">
              <a:lnSpc>
                <a:spcPts val="1781"/>
              </a:lnSpc>
            </a:pPr>
            <a:r>
              <a:rPr sz="2000" spc="-11" dirty="0">
                <a:latin typeface="Tw Cen MT"/>
                <a:cs typeface="Tw Cen MT"/>
              </a:rPr>
              <a:t>«</a:t>
            </a:r>
            <a:r>
              <a:rPr sz="2000" spc="8" dirty="0">
                <a:latin typeface="Tw Cen MT"/>
                <a:cs typeface="Tw Cen MT"/>
              </a:rPr>
              <a:t> </a:t>
            </a:r>
            <a:r>
              <a:rPr sz="2000" spc="-8" dirty="0">
                <a:latin typeface="Tw Cen MT"/>
                <a:cs typeface="Tw Cen MT"/>
              </a:rPr>
              <a:t>crystal</a:t>
            </a:r>
            <a:r>
              <a:rPr sz="2000" spc="19" dirty="0">
                <a:latin typeface="Tw Cen MT"/>
                <a:cs typeface="Tw Cen MT"/>
              </a:rPr>
              <a:t> </a:t>
            </a:r>
            <a:r>
              <a:rPr sz="2000" spc="-8" dirty="0">
                <a:latin typeface="Tw Cen MT"/>
                <a:cs typeface="Tw Cen MT"/>
              </a:rPr>
              <a:t>»,</a:t>
            </a:r>
            <a:r>
              <a:rPr sz="2000" spc="4" dirty="0">
                <a:latin typeface="Tw Cen MT"/>
                <a:cs typeface="Tw Cen MT"/>
              </a:rPr>
              <a:t> </a:t>
            </a:r>
            <a:r>
              <a:rPr sz="2000" spc="-11" dirty="0">
                <a:latin typeface="Tw Cen MT"/>
                <a:cs typeface="Tw Cen MT"/>
              </a:rPr>
              <a:t>«</a:t>
            </a:r>
            <a:r>
              <a:rPr sz="2000" spc="8" dirty="0">
                <a:latin typeface="Tw Cen MT"/>
                <a:cs typeface="Tw Cen MT"/>
              </a:rPr>
              <a:t> </a:t>
            </a:r>
            <a:r>
              <a:rPr sz="2000" spc="-11" dirty="0">
                <a:latin typeface="Tw Cen MT"/>
                <a:cs typeface="Tw Cen MT"/>
              </a:rPr>
              <a:t>me</a:t>
            </a:r>
            <a:r>
              <a:rPr sz="2000" spc="-4" dirty="0">
                <a:latin typeface="Tw Cen MT"/>
                <a:cs typeface="Tw Cen MT"/>
              </a:rPr>
              <a:t>t</a:t>
            </a:r>
            <a:r>
              <a:rPr sz="2000" spc="-8" dirty="0">
                <a:latin typeface="Tw Cen MT"/>
                <a:cs typeface="Tw Cen MT"/>
              </a:rPr>
              <a:t>h</a:t>
            </a:r>
            <a:r>
              <a:rPr sz="2000" dirty="0">
                <a:latin typeface="Tw Cen MT"/>
                <a:cs typeface="Tw Cen MT"/>
              </a:rPr>
              <a:t> </a:t>
            </a:r>
            <a:r>
              <a:rPr sz="2000" spc="-8" dirty="0">
                <a:latin typeface="Tw Cen MT"/>
                <a:cs typeface="Tw Cen MT"/>
              </a:rPr>
              <a:t>»,</a:t>
            </a:r>
            <a:r>
              <a:rPr sz="2000" spc="4" dirty="0">
                <a:latin typeface="Tw Cen MT"/>
                <a:cs typeface="Tw Cen MT"/>
              </a:rPr>
              <a:t> </a:t>
            </a:r>
            <a:r>
              <a:rPr sz="2000" spc="-11" dirty="0">
                <a:latin typeface="Tw Cen MT"/>
                <a:cs typeface="Tw Cen MT"/>
              </a:rPr>
              <a:t>«</a:t>
            </a:r>
            <a:r>
              <a:rPr sz="2000" spc="11" dirty="0">
                <a:latin typeface="Tw Cen MT"/>
                <a:cs typeface="Tw Cen MT"/>
              </a:rPr>
              <a:t> </a:t>
            </a:r>
            <a:r>
              <a:rPr sz="2000" spc="-11" dirty="0">
                <a:latin typeface="Tw Cen MT"/>
                <a:cs typeface="Tw Cen MT"/>
              </a:rPr>
              <a:t>ice</a:t>
            </a:r>
            <a:r>
              <a:rPr sz="2000" spc="11" dirty="0">
                <a:latin typeface="Tw Cen MT"/>
                <a:cs typeface="Tw Cen MT"/>
              </a:rPr>
              <a:t> </a:t>
            </a:r>
            <a:r>
              <a:rPr sz="2000" spc="-11" dirty="0">
                <a:latin typeface="Tw Cen MT"/>
                <a:cs typeface="Tw Cen MT"/>
              </a:rPr>
              <a:t>»</a:t>
            </a:r>
            <a:r>
              <a:rPr sz="2000" spc="4" dirty="0">
                <a:latin typeface="Tw Cen MT"/>
                <a:cs typeface="Tw Cen MT"/>
              </a:rPr>
              <a:t> </a:t>
            </a:r>
            <a:r>
              <a:rPr sz="2000" spc="-11" dirty="0">
                <a:latin typeface="Tw Cen MT"/>
                <a:cs typeface="Tw Cen MT"/>
              </a:rPr>
              <a:t>ou</a:t>
            </a:r>
            <a:r>
              <a:rPr sz="2000" spc="4" dirty="0">
                <a:latin typeface="Tw Cen MT"/>
                <a:cs typeface="Tw Cen MT"/>
              </a:rPr>
              <a:t> </a:t>
            </a:r>
            <a:r>
              <a:rPr sz="2000" spc="-11" dirty="0">
                <a:latin typeface="Tw Cen MT"/>
                <a:cs typeface="Tw Cen MT"/>
              </a:rPr>
              <a:t>«</a:t>
            </a:r>
            <a:r>
              <a:rPr sz="2000" dirty="0">
                <a:latin typeface="Tw Cen MT"/>
                <a:cs typeface="Tw Cen MT"/>
              </a:rPr>
              <a:t> </a:t>
            </a:r>
            <a:r>
              <a:rPr sz="2000" spc="-71" dirty="0">
                <a:latin typeface="Tw Cen MT"/>
                <a:cs typeface="Tw Cen MT"/>
              </a:rPr>
              <a:t>y</a:t>
            </a:r>
            <a:r>
              <a:rPr sz="2000" spc="-11" dirty="0">
                <a:latin typeface="Tw Cen MT"/>
                <a:cs typeface="Tw Cen MT"/>
              </a:rPr>
              <a:t>aba</a:t>
            </a:r>
            <a:r>
              <a:rPr sz="2000" spc="4" dirty="0">
                <a:latin typeface="Tw Cen MT"/>
                <a:cs typeface="Tw Cen MT"/>
              </a:rPr>
              <a:t> </a:t>
            </a:r>
            <a:r>
              <a:rPr sz="2000" spc="-11" dirty="0">
                <a:latin typeface="Tw Cen MT"/>
                <a:cs typeface="Tw Cen MT"/>
              </a:rPr>
              <a:t>»</a:t>
            </a:r>
            <a:r>
              <a:rPr sz="2000" spc="-4" dirty="0">
                <a:latin typeface="Tw Cen MT"/>
                <a:cs typeface="Tw Cen MT"/>
              </a:rPr>
              <a:t>).</a:t>
            </a:r>
            <a:endParaRPr sz="2000" dirty="0">
              <a:latin typeface="Tw Cen MT"/>
              <a:cs typeface="Tw Cen MT"/>
            </a:endParaRPr>
          </a:p>
        </p:txBody>
      </p:sp>
      <p:sp>
        <p:nvSpPr>
          <p:cNvPr id="4" name="object 4"/>
          <p:cNvSpPr/>
          <p:nvPr/>
        </p:nvSpPr>
        <p:spPr>
          <a:xfrm>
            <a:off x="5781295" y="1888235"/>
            <a:ext cx="2136266" cy="1200150"/>
          </a:xfrm>
          <a:prstGeom prst="rect">
            <a:avLst/>
          </a:prstGeom>
          <a:blipFill>
            <a:blip r:embed="rId3" cstate="print"/>
            <a:stretch>
              <a:fillRect/>
            </a:stretch>
          </a:blipFill>
        </p:spPr>
        <p:txBody>
          <a:bodyPr wrap="square" lIns="0" tIns="0" rIns="0" bIns="0" rtlCol="0"/>
          <a:lstStyle/>
          <a:p>
            <a:endParaRPr sz="1350"/>
          </a:p>
        </p:txBody>
      </p:sp>
      <p:sp>
        <p:nvSpPr>
          <p:cNvPr id="5" name="object 5"/>
          <p:cNvSpPr/>
          <p:nvPr/>
        </p:nvSpPr>
        <p:spPr>
          <a:xfrm>
            <a:off x="5781295" y="3408426"/>
            <a:ext cx="2136266" cy="1253870"/>
          </a:xfrm>
          <a:prstGeom prst="rect">
            <a:avLst/>
          </a:prstGeom>
          <a:blipFill>
            <a:blip r:embed="rId4" cstate="print"/>
            <a:stretch>
              <a:fillRect/>
            </a:stretch>
          </a:blipFill>
        </p:spPr>
        <p:txBody>
          <a:bodyPr wrap="square" lIns="0" tIns="0" rIns="0" bIns="0" rtlCol="0"/>
          <a:lstStyle/>
          <a:p>
            <a:endParaRPr sz="135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100EDD19-6802-4EC3-95CE-CFFAB042CF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28650" y="365125"/>
            <a:ext cx="7886700" cy="1325563"/>
          </a:xfrm>
        </p:spPr>
        <p:txBody>
          <a:bodyPr>
            <a:normAutofit/>
          </a:bodyPr>
          <a:lstStyle/>
          <a:p>
            <a:r>
              <a:rPr lang="fr-FR" sz="4700"/>
              <a:t>Introduction</a:t>
            </a:r>
          </a:p>
        </p:txBody>
      </p:sp>
      <p:sp>
        <p:nvSpPr>
          <p:cNvPr id="13" name="sketch line">
            <a:extLst>
              <a:ext uri="{FF2B5EF4-FFF2-40B4-BE49-F238E27FC236}">
                <a16:creationId xmlns:a16="http://schemas.microsoft.com/office/drawing/2014/main" id="{DB17E863-922E-4C26-BD64-E8FD41D286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01777" y="1677373"/>
            <a:ext cx="8140446" cy="18288"/>
          </a:xfrm>
          <a:custGeom>
            <a:avLst/>
            <a:gdLst>
              <a:gd name="connsiteX0" fmla="*/ 0 w 8140446"/>
              <a:gd name="connsiteY0" fmla="*/ 0 h 18288"/>
              <a:gd name="connsiteX1" fmla="*/ 434157 w 8140446"/>
              <a:gd name="connsiteY1" fmla="*/ 0 h 18288"/>
              <a:gd name="connsiteX2" fmla="*/ 1193932 w 8140446"/>
              <a:gd name="connsiteY2" fmla="*/ 0 h 18288"/>
              <a:gd name="connsiteX3" fmla="*/ 1628089 w 8140446"/>
              <a:gd name="connsiteY3" fmla="*/ 0 h 18288"/>
              <a:gd name="connsiteX4" fmla="*/ 2225055 w 8140446"/>
              <a:gd name="connsiteY4" fmla="*/ 0 h 18288"/>
              <a:gd name="connsiteX5" fmla="*/ 3066235 w 8140446"/>
              <a:gd name="connsiteY5" fmla="*/ 0 h 18288"/>
              <a:gd name="connsiteX6" fmla="*/ 3744605 w 8140446"/>
              <a:gd name="connsiteY6" fmla="*/ 0 h 18288"/>
              <a:gd name="connsiteX7" fmla="*/ 4504380 w 8140446"/>
              <a:gd name="connsiteY7" fmla="*/ 0 h 18288"/>
              <a:gd name="connsiteX8" fmla="*/ 5101346 w 8140446"/>
              <a:gd name="connsiteY8" fmla="*/ 0 h 18288"/>
              <a:gd name="connsiteX9" fmla="*/ 5779717 w 8140446"/>
              <a:gd name="connsiteY9" fmla="*/ 0 h 18288"/>
              <a:gd name="connsiteX10" fmla="*/ 6620896 w 8140446"/>
              <a:gd name="connsiteY10" fmla="*/ 0 h 18288"/>
              <a:gd name="connsiteX11" fmla="*/ 7136458 w 8140446"/>
              <a:gd name="connsiteY11" fmla="*/ 0 h 18288"/>
              <a:gd name="connsiteX12" fmla="*/ 8140446 w 8140446"/>
              <a:gd name="connsiteY12" fmla="*/ 0 h 18288"/>
              <a:gd name="connsiteX13" fmla="*/ 8140446 w 8140446"/>
              <a:gd name="connsiteY13" fmla="*/ 18288 h 18288"/>
              <a:gd name="connsiteX14" fmla="*/ 7543480 w 8140446"/>
              <a:gd name="connsiteY14" fmla="*/ 18288 h 18288"/>
              <a:gd name="connsiteX15" fmla="*/ 7109323 w 8140446"/>
              <a:gd name="connsiteY15" fmla="*/ 18288 h 18288"/>
              <a:gd name="connsiteX16" fmla="*/ 6430952 w 8140446"/>
              <a:gd name="connsiteY16" fmla="*/ 18288 h 18288"/>
              <a:gd name="connsiteX17" fmla="*/ 5915391 w 8140446"/>
              <a:gd name="connsiteY17" fmla="*/ 18288 h 18288"/>
              <a:gd name="connsiteX18" fmla="*/ 5237020 w 8140446"/>
              <a:gd name="connsiteY18" fmla="*/ 18288 h 18288"/>
              <a:gd name="connsiteX19" fmla="*/ 4558650 w 8140446"/>
              <a:gd name="connsiteY19" fmla="*/ 18288 h 18288"/>
              <a:gd name="connsiteX20" fmla="*/ 3880279 w 8140446"/>
              <a:gd name="connsiteY20" fmla="*/ 18288 h 18288"/>
              <a:gd name="connsiteX21" fmla="*/ 3201909 w 8140446"/>
              <a:gd name="connsiteY21" fmla="*/ 18288 h 18288"/>
              <a:gd name="connsiteX22" fmla="*/ 2604943 w 8140446"/>
              <a:gd name="connsiteY22" fmla="*/ 18288 h 18288"/>
              <a:gd name="connsiteX23" fmla="*/ 1845168 w 8140446"/>
              <a:gd name="connsiteY23" fmla="*/ 18288 h 18288"/>
              <a:gd name="connsiteX24" fmla="*/ 1166797 w 8140446"/>
              <a:gd name="connsiteY24" fmla="*/ 18288 h 18288"/>
              <a:gd name="connsiteX25" fmla="*/ 0 w 8140446"/>
              <a:gd name="connsiteY25" fmla="*/ 18288 h 18288"/>
              <a:gd name="connsiteX26" fmla="*/ 0 w 8140446"/>
              <a:gd name="connsiteY2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8140446" h="18288" fill="none" extrusionOk="0">
                <a:moveTo>
                  <a:pt x="0" y="0"/>
                </a:moveTo>
                <a:cubicBezTo>
                  <a:pt x="94920" y="9103"/>
                  <a:pt x="287892" y="-4966"/>
                  <a:pt x="434157" y="0"/>
                </a:cubicBezTo>
                <a:cubicBezTo>
                  <a:pt x="580422" y="4966"/>
                  <a:pt x="943595" y="-14182"/>
                  <a:pt x="1193932" y="0"/>
                </a:cubicBezTo>
                <a:cubicBezTo>
                  <a:pt x="1444270" y="14182"/>
                  <a:pt x="1472129" y="5523"/>
                  <a:pt x="1628089" y="0"/>
                </a:cubicBezTo>
                <a:cubicBezTo>
                  <a:pt x="1784049" y="-5523"/>
                  <a:pt x="1962419" y="-17322"/>
                  <a:pt x="2225055" y="0"/>
                </a:cubicBezTo>
                <a:cubicBezTo>
                  <a:pt x="2487691" y="17322"/>
                  <a:pt x="2700681" y="1311"/>
                  <a:pt x="3066235" y="0"/>
                </a:cubicBezTo>
                <a:cubicBezTo>
                  <a:pt x="3431789" y="-1311"/>
                  <a:pt x="3405662" y="25081"/>
                  <a:pt x="3744605" y="0"/>
                </a:cubicBezTo>
                <a:cubicBezTo>
                  <a:pt x="4083548" y="-25081"/>
                  <a:pt x="4265111" y="-11945"/>
                  <a:pt x="4504380" y="0"/>
                </a:cubicBezTo>
                <a:cubicBezTo>
                  <a:pt x="4743649" y="11945"/>
                  <a:pt x="4860394" y="-2832"/>
                  <a:pt x="5101346" y="0"/>
                </a:cubicBezTo>
                <a:cubicBezTo>
                  <a:pt x="5342298" y="2832"/>
                  <a:pt x="5456387" y="23676"/>
                  <a:pt x="5779717" y="0"/>
                </a:cubicBezTo>
                <a:cubicBezTo>
                  <a:pt x="6103047" y="-23676"/>
                  <a:pt x="6270379" y="-37291"/>
                  <a:pt x="6620896" y="0"/>
                </a:cubicBezTo>
                <a:cubicBezTo>
                  <a:pt x="6971413" y="37291"/>
                  <a:pt x="6989068" y="24674"/>
                  <a:pt x="7136458" y="0"/>
                </a:cubicBezTo>
                <a:cubicBezTo>
                  <a:pt x="7283848" y="-24674"/>
                  <a:pt x="7752532" y="-22436"/>
                  <a:pt x="8140446" y="0"/>
                </a:cubicBezTo>
                <a:cubicBezTo>
                  <a:pt x="8140314" y="7702"/>
                  <a:pt x="8140234" y="13511"/>
                  <a:pt x="8140446" y="18288"/>
                </a:cubicBezTo>
                <a:cubicBezTo>
                  <a:pt x="7906329" y="-3043"/>
                  <a:pt x="7681180" y="27465"/>
                  <a:pt x="7543480" y="18288"/>
                </a:cubicBezTo>
                <a:cubicBezTo>
                  <a:pt x="7405780" y="9111"/>
                  <a:pt x="7216607" y="3660"/>
                  <a:pt x="7109323" y="18288"/>
                </a:cubicBezTo>
                <a:cubicBezTo>
                  <a:pt x="7002039" y="32916"/>
                  <a:pt x="6576231" y="42692"/>
                  <a:pt x="6430952" y="18288"/>
                </a:cubicBezTo>
                <a:cubicBezTo>
                  <a:pt x="6285673" y="-6116"/>
                  <a:pt x="6138840" y="34521"/>
                  <a:pt x="5915391" y="18288"/>
                </a:cubicBezTo>
                <a:cubicBezTo>
                  <a:pt x="5691942" y="2055"/>
                  <a:pt x="5459460" y="51666"/>
                  <a:pt x="5237020" y="18288"/>
                </a:cubicBezTo>
                <a:cubicBezTo>
                  <a:pt x="5014580" y="-15090"/>
                  <a:pt x="4747677" y="40449"/>
                  <a:pt x="4558650" y="18288"/>
                </a:cubicBezTo>
                <a:cubicBezTo>
                  <a:pt x="4369623" y="-3873"/>
                  <a:pt x="4146061" y="12568"/>
                  <a:pt x="3880279" y="18288"/>
                </a:cubicBezTo>
                <a:cubicBezTo>
                  <a:pt x="3614497" y="24008"/>
                  <a:pt x="3473808" y="-12908"/>
                  <a:pt x="3201909" y="18288"/>
                </a:cubicBezTo>
                <a:cubicBezTo>
                  <a:pt x="2930010" y="49484"/>
                  <a:pt x="2728175" y="-3430"/>
                  <a:pt x="2604943" y="18288"/>
                </a:cubicBezTo>
                <a:cubicBezTo>
                  <a:pt x="2481711" y="40006"/>
                  <a:pt x="2004334" y="26952"/>
                  <a:pt x="1845168" y="18288"/>
                </a:cubicBezTo>
                <a:cubicBezTo>
                  <a:pt x="1686003" y="9624"/>
                  <a:pt x="1375070" y="37580"/>
                  <a:pt x="1166797" y="18288"/>
                </a:cubicBezTo>
                <a:cubicBezTo>
                  <a:pt x="958524" y="-1004"/>
                  <a:pt x="342846" y="8880"/>
                  <a:pt x="0" y="18288"/>
                </a:cubicBezTo>
                <a:cubicBezTo>
                  <a:pt x="129" y="13298"/>
                  <a:pt x="-675" y="6857"/>
                  <a:pt x="0" y="0"/>
                </a:cubicBezTo>
                <a:close/>
              </a:path>
              <a:path w="8140446" h="18288" stroke="0" extrusionOk="0">
                <a:moveTo>
                  <a:pt x="0" y="0"/>
                </a:moveTo>
                <a:cubicBezTo>
                  <a:pt x="142435" y="-24533"/>
                  <a:pt x="380026" y="17447"/>
                  <a:pt x="596966" y="0"/>
                </a:cubicBezTo>
                <a:cubicBezTo>
                  <a:pt x="813906" y="-17447"/>
                  <a:pt x="830530" y="13462"/>
                  <a:pt x="1031123" y="0"/>
                </a:cubicBezTo>
                <a:cubicBezTo>
                  <a:pt x="1231716" y="-13462"/>
                  <a:pt x="1634038" y="0"/>
                  <a:pt x="1872303" y="0"/>
                </a:cubicBezTo>
                <a:cubicBezTo>
                  <a:pt x="2110568" y="0"/>
                  <a:pt x="2261934" y="-25727"/>
                  <a:pt x="2469269" y="0"/>
                </a:cubicBezTo>
                <a:cubicBezTo>
                  <a:pt x="2676604" y="25727"/>
                  <a:pt x="2790440" y="16284"/>
                  <a:pt x="3066235" y="0"/>
                </a:cubicBezTo>
                <a:cubicBezTo>
                  <a:pt x="3342030" y="-16284"/>
                  <a:pt x="3685603" y="41976"/>
                  <a:pt x="3907414" y="0"/>
                </a:cubicBezTo>
                <a:cubicBezTo>
                  <a:pt x="4129225" y="-41976"/>
                  <a:pt x="4177416" y="-7598"/>
                  <a:pt x="4422976" y="0"/>
                </a:cubicBezTo>
                <a:cubicBezTo>
                  <a:pt x="4668536" y="7598"/>
                  <a:pt x="5023499" y="-28058"/>
                  <a:pt x="5264155" y="0"/>
                </a:cubicBezTo>
                <a:cubicBezTo>
                  <a:pt x="5504811" y="28058"/>
                  <a:pt x="5703675" y="13288"/>
                  <a:pt x="6105335" y="0"/>
                </a:cubicBezTo>
                <a:cubicBezTo>
                  <a:pt x="6506995" y="-13288"/>
                  <a:pt x="6455516" y="-5124"/>
                  <a:pt x="6783705" y="0"/>
                </a:cubicBezTo>
                <a:cubicBezTo>
                  <a:pt x="7111894" y="5124"/>
                  <a:pt x="7512856" y="10604"/>
                  <a:pt x="8140446" y="0"/>
                </a:cubicBezTo>
                <a:cubicBezTo>
                  <a:pt x="8140458" y="8833"/>
                  <a:pt x="8140986" y="9830"/>
                  <a:pt x="8140446" y="18288"/>
                </a:cubicBezTo>
                <a:cubicBezTo>
                  <a:pt x="7959314" y="3345"/>
                  <a:pt x="7870113" y="10437"/>
                  <a:pt x="7706289" y="18288"/>
                </a:cubicBezTo>
                <a:cubicBezTo>
                  <a:pt x="7542465" y="26139"/>
                  <a:pt x="7157940" y="17482"/>
                  <a:pt x="6865109" y="18288"/>
                </a:cubicBezTo>
                <a:cubicBezTo>
                  <a:pt x="6572278" y="19094"/>
                  <a:pt x="6524256" y="38051"/>
                  <a:pt x="6349548" y="18288"/>
                </a:cubicBezTo>
                <a:cubicBezTo>
                  <a:pt x="6174840" y="-1475"/>
                  <a:pt x="5951624" y="174"/>
                  <a:pt x="5671177" y="18288"/>
                </a:cubicBezTo>
                <a:cubicBezTo>
                  <a:pt x="5390730" y="36402"/>
                  <a:pt x="5222992" y="60058"/>
                  <a:pt x="4829998" y="18288"/>
                </a:cubicBezTo>
                <a:cubicBezTo>
                  <a:pt x="4437004" y="-23482"/>
                  <a:pt x="4344181" y="39087"/>
                  <a:pt x="4151627" y="18288"/>
                </a:cubicBezTo>
                <a:cubicBezTo>
                  <a:pt x="3959073" y="-2511"/>
                  <a:pt x="3886970" y="32875"/>
                  <a:pt x="3717470" y="18288"/>
                </a:cubicBezTo>
                <a:cubicBezTo>
                  <a:pt x="3547970" y="3701"/>
                  <a:pt x="3451521" y="31872"/>
                  <a:pt x="3201909" y="18288"/>
                </a:cubicBezTo>
                <a:cubicBezTo>
                  <a:pt x="2952297" y="4704"/>
                  <a:pt x="2543413" y="6029"/>
                  <a:pt x="2360729" y="18288"/>
                </a:cubicBezTo>
                <a:cubicBezTo>
                  <a:pt x="2178045" y="30547"/>
                  <a:pt x="1906056" y="25847"/>
                  <a:pt x="1682359" y="18288"/>
                </a:cubicBezTo>
                <a:cubicBezTo>
                  <a:pt x="1458662" y="10730"/>
                  <a:pt x="1330405" y="8046"/>
                  <a:pt x="1166797" y="18288"/>
                </a:cubicBezTo>
                <a:cubicBezTo>
                  <a:pt x="1003189" y="28530"/>
                  <a:pt x="278098" y="19533"/>
                  <a:pt x="0" y="18288"/>
                </a:cubicBezTo>
                <a:cubicBezTo>
                  <a:pt x="74" y="14054"/>
                  <a:pt x="-46" y="6997"/>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628650" y="1929384"/>
            <a:ext cx="7886700" cy="4251960"/>
          </a:xfrm>
        </p:spPr>
        <p:txBody>
          <a:bodyPr>
            <a:normAutofit/>
          </a:bodyPr>
          <a:lstStyle/>
          <a:p>
            <a:r>
              <a:rPr lang="fr-FR" sz="2800" dirty="0"/>
              <a:t>Au Sénégal, les enfants sont exposés à diverses formes d'addictions :</a:t>
            </a:r>
          </a:p>
          <a:p>
            <a:r>
              <a:rPr lang="fr-FR" sz="2800" dirty="0"/>
              <a:t>- Substances psychoactives (solvants, cannabis, ecstasy, </a:t>
            </a:r>
            <a:r>
              <a:rPr lang="fr-FR" sz="2800" dirty="0" err="1"/>
              <a:t>tramadol</a:t>
            </a:r>
            <a:r>
              <a:rPr lang="fr-FR" sz="2800" dirty="0"/>
              <a:t>, </a:t>
            </a:r>
            <a:r>
              <a:rPr lang="fr-FR" sz="2800" dirty="0" err="1"/>
              <a:t>lean</a:t>
            </a:r>
            <a:r>
              <a:rPr lang="fr-FR" sz="2800" dirty="0"/>
              <a:t>)</a:t>
            </a:r>
          </a:p>
          <a:p>
            <a:r>
              <a:rPr lang="fr-FR" sz="2800" dirty="0"/>
              <a:t>- Addictions comportementales (écrans)</a:t>
            </a:r>
          </a:p>
          <a:p>
            <a:r>
              <a:rPr lang="fr-FR" sz="2800" dirty="0"/>
              <a:t>Les vulnérabilités sociales et culturelles exacerbent ces risques.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87705" y="1140632"/>
            <a:ext cx="1887379" cy="519373"/>
          </a:xfrm>
          <a:prstGeom prst="rect">
            <a:avLst/>
          </a:prstGeom>
        </p:spPr>
        <p:txBody>
          <a:bodyPr vert="horz" wrap="square" lIns="0" tIns="0" rIns="0" bIns="0" rtlCol="0">
            <a:spAutoFit/>
          </a:bodyPr>
          <a:lstStyle/>
          <a:p>
            <a:pPr marL="9525"/>
            <a:r>
              <a:rPr sz="3375" b="1" spc="68" dirty="0">
                <a:solidFill>
                  <a:srgbClr val="0D0D0D"/>
                </a:solidFill>
                <a:latin typeface="Tw Cen MT Condensed"/>
                <a:cs typeface="Tw Cen MT Condensed"/>
              </a:rPr>
              <a:t>L</a:t>
            </a:r>
            <a:r>
              <a:rPr sz="3375" b="1" dirty="0">
                <a:solidFill>
                  <a:srgbClr val="0D0D0D"/>
                </a:solidFill>
                <a:latin typeface="Tw Cen MT Condensed"/>
                <a:cs typeface="Tw Cen MT Condensed"/>
              </a:rPr>
              <a:t>E</a:t>
            </a:r>
            <a:r>
              <a:rPr sz="3375" b="1" spc="158" dirty="0">
                <a:solidFill>
                  <a:srgbClr val="0D0D0D"/>
                </a:solidFill>
                <a:latin typeface="Tw Cen MT Condensed"/>
                <a:cs typeface="Tw Cen MT Condensed"/>
              </a:rPr>
              <a:t> </a:t>
            </a:r>
            <a:r>
              <a:rPr sz="3375" b="1" spc="64" dirty="0">
                <a:solidFill>
                  <a:srgbClr val="0D0D0D"/>
                </a:solidFill>
                <a:latin typeface="Tw Cen MT Condensed"/>
                <a:cs typeface="Tw Cen MT Condensed"/>
              </a:rPr>
              <a:t>L</a:t>
            </a:r>
            <a:r>
              <a:rPr sz="3375" b="1" spc="49" dirty="0">
                <a:solidFill>
                  <a:srgbClr val="0D0D0D"/>
                </a:solidFill>
                <a:latin typeface="Tw Cen MT Condensed"/>
                <a:cs typeface="Tw Cen MT Condensed"/>
              </a:rPr>
              <a:t>S</a:t>
            </a:r>
            <a:r>
              <a:rPr sz="3375" b="1" dirty="0">
                <a:solidFill>
                  <a:srgbClr val="0D0D0D"/>
                </a:solidFill>
                <a:latin typeface="Tw Cen MT Condensed"/>
                <a:cs typeface="Tw Cen MT Condensed"/>
              </a:rPr>
              <a:t>D</a:t>
            </a:r>
            <a:r>
              <a:rPr sz="3375" b="1" spc="146" dirty="0">
                <a:solidFill>
                  <a:srgbClr val="0D0D0D"/>
                </a:solidFill>
                <a:latin typeface="Tw Cen MT Condensed"/>
                <a:cs typeface="Tw Cen MT Condensed"/>
              </a:rPr>
              <a:t> </a:t>
            </a:r>
            <a:endParaRPr sz="3375" dirty="0">
              <a:latin typeface="Tw Cen MT Condensed"/>
              <a:cs typeface="Tw Cen MT Condensed"/>
            </a:endParaRPr>
          </a:p>
        </p:txBody>
      </p:sp>
      <p:sp>
        <p:nvSpPr>
          <p:cNvPr id="3" name="object 3"/>
          <p:cNvSpPr txBox="1"/>
          <p:nvPr/>
        </p:nvSpPr>
        <p:spPr>
          <a:xfrm>
            <a:off x="755437" y="1629000"/>
            <a:ext cx="4706941" cy="4089325"/>
          </a:xfrm>
          <a:prstGeom prst="rect">
            <a:avLst/>
          </a:prstGeom>
        </p:spPr>
        <p:txBody>
          <a:bodyPr vert="horz" wrap="square" lIns="0" tIns="0" rIns="0" bIns="0" rtlCol="0">
            <a:spAutoFit/>
          </a:bodyPr>
          <a:lstStyle/>
          <a:p>
            <a:pPr marL="9525" marR="210979">
              <a:lnSpc>
                <a:spcPts val="1454"/>
              </a:lnSpc>
            </a:pPr>
            <a:r>
              <a:rPr dirty="0">
                <a:latin typeface="Calibri" panose="020F0502020204030204" pitchFamily="34" charset="0"/>
                <a:cs typeface="Calibri" panose="020F0502020204030204" pitchFamily="34" charset="0"/>
              </a:rPr>
              <a:t>Pui</a:t>
            </a:r>
            <a:r>
              <a:rPr spc="-8" dirty="0">
                <a:latin typeface="Calibri" panose="020F0502020204030204" pitchFamily="34" charset="0"/>
                <a:cs typeface="Calibri" panose="020F0502020204030204" pitchFamily="34" charset="0"/>
              </a:rPr>
              <a:t>ssa</a:t>
            </a:r>
            <a:r>
              <a:rPr spc="-4" dirty="0">
                <a:latin typeface="Calibri" panose="020F0502020204030204" pitchFamily="34" charset="0"/>
                <a:cs typeface="Calibri" panose="020F0502020204030204" pitchFamily="34" charset="0"/>
              </a:rPr>
              <a:t>n</a:t>
            </a:r>
            <a:r>
              <a:rPr spc="-8" dirty="0">
                <a:latin typeface="Calibri" panose="020F0502020204030204" pitchFamily="34" charset="0"/>
                <a:cs typeface="Calibri" panose="020F0502020204030204" pitchFamily="34" charset="0"/>
              </a:rPr>
              <a:t>te</a:t>
            </a:r>
            <a:r>
              <a:rPr spc="-11" dirty="0">
                <a:latin typeface="Calibri" panose="020F0502020204030204" pitchFamily="34" charset="0"/>
                <a:cs typeface="Calibri" panose="020F0502020204030204" pitchFamily="34" charset="0"/>
              </a:rPr>
              <a:t> </a:t>
            </a:r>
            <a:r>
              <a:rPr spc="-8" dirty="0">
                <a:latin typeface="Calibri" panose="020F0502020204030204" pitchFamily="34" charset="0"/>
                <a:cs typeface="Calibri" panose="020F0502020204030204" pitchFamily="34" charset="0"/>
              </a:rPr>
              <a:t>su</a:t>
            </a:r>
            <a:r>
              <a:rPr spc="-4" dirty="0">
                <a:latin typeface="Calibri" panose="020F0502020204030204" pitchFamily="34" charset="0"/>
                <a:cs typeface="Calibri" panose="020F0502020204030204" pitchFamily="34" charset="0"/>
              </a:rPr>
              <a:t>b</a:t>
            </a:r>
            <a:r>
              <a:rPr spc="-8" dirty="0">
                <a:latin typeface="Calibri" panose="020F0502020204030204" pitchFamily="34" charset="0"/>
                <a:cs typeface="Calibri" panose="020F0502020204030204" pitchFamily="34" charset="0"/>
              </a:rPr>
              <a:t>st</a:t>
            </a:r>
            <a:r>
              <a:rPr spc="-4" dirty="0">
                <a:latin typeface="Calibri" panose="020F0502020204030204" pitchFamily="34" charset="0"/>
                <a:cs typeface="Calibri" panose="020F0502020204030204" pitchFamily="34" charset="0"/>
              </a:rPr>
              <a:t>a</a:t>
            </a:r>
            <a:r>
              <a:rPr spc="-8" dirty="0">
                <a:latin typeface="Calibri" panose="020F0502020204030204" pitchFamily="34" charset="0"/>
                <a:cs typeface="Calibri" panose="020F0502020204030204" pitchFamily="34" charset="0"/>
              </a:rPr>
              <a:t>n</a:t>
            </a:r>
            <a:r>
              <a:rPr spc="-4" dirty="0">
                <a:latin typeface="Calibri" panose="020F0502020204030204" pitchFamily="34" charset="0"/>
                <a:cs typeface="Calibri" panose="020F0502020204030204" pitchFamily="34" charset="0"/>
              </a:rPr>
              <a:t>c</a:t>
            </a:r>
            <a:r>
              <a:rPr dirty="0">
                <a:latin typeface="Calibri" panose="020F0502020204030204" pitchFamily="34" charset="0"/>
                <a:cs typeface="Calibri" panose="020F0502020204030204" pitchFamily="34" charset="0"/>
              </a:rPr>
              <a:t>e</a:t>
            </a:r>
            <a:r>
              <a:rPr spc="-23" dirty="0">
                <a:latin typeface="Calibri" panose="020F0502020204030204" pitchFamily="34" charset="0"/>
                <a:cs typeface="Calibri" panose="020F0502020204030204" pitchFamily="34" charset="0"/>
              </a:rPr>
              <a:t> </a:t>
            </a:r>
            <a:r>
              <a:rPr spc="-8" dirty="0">
                <a:latin typeface="Calibri" panose="020F0502020204030204" pitchFamily="34" charset="0"/>
                <a:cs typeface="Calibri" panose="020F0502020204030204" pitchFamily="34" charset="0"/>
              </a:rPr>
              <a:t>ps</a:t>
            </a:r>
            <a:r>
              <a:rPr spc="-45" dirty="0">
                <a:latin typeface="Calibri" panose="020F0502020204030204" pitchFamily="34" charset="0"/>
                <a:cs typeface="Calibri" panose="020F0502020204030204" pitchFamily="34" charset="0"/>
              </a:rPr>
              <a:t>y</a:t>
            </a:r>
            <a:r>
              <a:rPr spc="41" dirty="0">
                <a:latin typeface="Calibri" panose="020F0502020204030204" pitchFamily="34" charset="0"/>
                <a:cs typeface="Calibri" panose="020F0502020204030204" pitchFamily="34" charset="0"/>
              </a:rPr>
              <a:t>c</a:t>
            </a:r>
            <a:r>
              <a:rPr spc="-8" dirty="0">
                <a:latin typeface="Calibri" panose="020F0502020204030204" pitchFamily="34" charset="0"/>
                <a:cs typeface="Calibri" panose="020F0502020204030204" pitchFamily="34" charset="0"/>
              </a:rPr>
              <a:t>hoa</a:t>
            </a:r>
            <a:r>
              <a:rPr spc="-15" dirty="0">
                <a:latin typeface="Calibri" panose="020F0502020204030204" pitchFamily="34" charset="0"/>
                <a:cs typeface="Calibri" panose="020F0502020204030204" pitchFamily="34" charset="0"/>
              </a:rPr>
              <a:t>c</a:t>
            </a:r>
            <a:r>
              <a:rPr dirty="0">
                <a:latin typeface="Calibri" panose="020F0502020204030204" pitchFamily="34" charset="0"/>
                <a:cs typeface="Calibri" panose="020F0502020204030204" pitchFamily="34" charset="0"/>
              </a:rPr>
              <a:t>ti</a:t>
            </a:r>
            <a:r>
              <a:rPr spc="-34" dirty="0">
                <a:latin typeface="Calibri" panose="020F0502020204030204" pitchFamily="34" charset="0"/>
                <a:cs typeface="Calibri" panose="020F0502020204030204" pitchFamily="34" charset="0"/>
              </a:rPr>
              <a:t>v</a:t>
            </a:r>
            <a:r>
              <a:rPr dirty="0">
                <a:latin typeface="Calibri" panose="020F0502020204030204" pitchFamily="34" charset="0"/>
                <a:cs typeface="Calibri" panose="020F0502020204030204" pitchFamily="34" charset="0"/>
              </a:rPr>
              <a:t>e</a:t>
            </a:r>
            <a:r>
              <a:rPr spc="-34" dirty="0">
                <a:latin typeface="Calibri" panose="020F0502020204030204" pitchFamily="34" charset="0"/>
                <a:cs typeface="Calibri" panose="020F0502020204030204" pitchFamily="34" charset="0"/>
              </a:rPr>
              <a:t> </a:t>
            </a:r>
            <a:r>
              <a:rPr spc="-8" dirty="0">
                <a:latin typeface="Calibri" panose="020F0502020204030204" pitchFamily="34" charset="0"/>
                <a:cs typeface="Calibri" panose="020F0502020204030204" pitchFamily="34" charset="0"/>
              </a:rPr>
              <a:t>de</a:t>
            </a:r>
            <a:r>
              <a:rPr spc="-4" dirty="0">
                <a:latin typeface="Calibri" panose="020F0502020204030204" pitchFamily="34" charset="0"/>
                <a:cs typeface="Calibri" panose="020F0502020204030204" pitchFamily="34" charset="0"/>
              </a:rPr>
              <a:t> </a:t>
            </a:r>
            <a:r>
              <a:rPr spc="-8" dirty="0">
                <a:latin typeface="Calibri" panose="020F0502020204030204" pitchFamily="34" charset="0"/>
                <a:cs typeface="Calibri" panose="020F0502020204030204" pitchFamily="34" charset="0"/>
              </a:rPr>
              <a:t>synthèse</a:t>
            </a:r>
            <a:r>
              <a:rPr spc="-4" dirty="0">
                <a:latin typeface="Calibri" panose="020F0502020204030204" pitchFamily="34" charset="0"/>
                <a:cs typeface="Calibri" panose="020F0502020204030204" pitchFamily="34" charset="0"/>
              </a:rPr>
              <a:t> </a:t>
            </a:r>
            <a:r>
              <a:rPr dirty="0">
                <a:latin typeface="Calibri" panose="020F0502020204030204" pitchFamily="34" charset="0"/>
                <a:cs typeface="Calibri" panose="020F0502020204030204" pitchFamily="34" charset="0"/>
              </a:rPr>
              <a:t>fabriq</a:t>
            </a:r>
            <a:r>
              <a:rPr spc="4" dirty="0">
                <a:latin typeface="Calibri" panose="020F0502020204030204" pitchFamily="34" charset="0"/>
                <a:cs typeface="Calibri" panose="020F0502020204030204" pitchFamily="34" charset="0"/>
              </a:rPr>
              <a:t>u</a:t>
            </a:r>
            <a:r>
              <a:rPr dirty="0">
                <a:latin typeface="Calibri" panose="020F0502020204030204" pitchFamily="34" charset="0"/>
                <a:cs typeface="Calibri" panose="020F0502020204030204" pitchFamily="34" charset="0"/>
              </a:rPr>
              <a:t>ée</a:t>
            </a:r>
            <a:r>
              <a:rPr spc="-23" dirty="0">
                <a:latin typeface="Calibri" panose="020F0502020204030204" pitchFamily="34" charset="0"/>
                <a:cs typeface="Calibri" panose="020F0502020204030204" pitchFamily="34" charset="0"/>
              </a:rPr>
              <a:t> </a:t>
            </a:r>
            <a:r>
              <a:rPr dirty="0">
                <a:latin typeface="Calibri" panose="020F0502020204030204" pitchFamily="34" charset="0"/>
                <a:cs typeface="Calibri" panose="020F0502020204030204" pitchFamily="34" charset="0"/>
              </a:rPr>
              <a:t>à pa</a:t>
            </a:r>
            <a:r>
              <a:rPr spc="26" dirty="0">
                <a:latin typeface="Calibri" panose="020F0502020204030204" pitchFamily="34" charset="0"/>
                <a:cs typeface="Calibri" panose="020F0502020204030204" pitchFamily="34" charset="0"/>
              </a:rPr>
              <a:t>r</a:t>
            </a:r>
            <a:r>
              <a:rPr dirty="0">
                <a:latin typeface="Calibri" panose="020F0502020204030204" pitchFamily="34" charset="0"/>
                <a:cs typeface="Calibri" panose="020F0502020204030204" pitchFamily="34" charset="0"/>
              </a:rPr>
              <a:t>tir de</a:t>
            </a:r>
            <a:r>
              <a:rPr spc="-8" dirty="0">
                <a:latin typeface="Calibri" panose="020F0502020204030204" pitchFamily="34" charset="0"/>
                <a:cs typeface="Calibri" panose="020F0502020204030204" pitchFamily="34" charset="0"/>
              </a:rPr>
              <a:t> </a:t>
            </a:r>
            <a:r>
              <a:rPr dirty="0">
                <a:latin typeface="Calibri" panose="020F0502020204030204" pitchFamily="34" charset="0"/>
                <a:cs typeface="Calibri" panose="020F0502020204030204" pitchFamily="34" charset="0"/>
              </a:rPr>
              <a:t>l’aci</a:t>
            </a:r>
            <a:r>
              <a:rPr spc="4" dirty="0">
                <a:latin typeface="Calibri" panose="020F0502020204030204" pitchFamily="34" charset="0"/>
                <a:cs typeface="Calibri" panose="020F0502020204030204" pitchFamily="34" charset="0"/>
              </a:rPr>
              <a:t>d</a:t>
            </a:r>
            <a:r>
              <a:rPr dirty="0">
                <a:latin typeface="Calibri" panose="020F0502020204030204" pitchFamily="34" charset="0"/>
                <a:cs typeface="Calibri" panose="020F0502020204030204" pitchFamily="34" charset="0"/>
              </a:rPr>
              <a:t>e</a:t>
            </a:r>
            <a:r>
              <a:rPr spc="-15" dirty="0">
                <a:latin typeface="Calibri" panose="020F0502020204030204" pitchFamily="34" charset="0"/>
                <a:cs typeface="Calibri" panose="020F0502020204030204" pitchFamily="34" charset="0"/>
              </a:rPr>
              <a:t> </a:t>
            </a:r>
            <a:r>
              <a:rPr dirty="0">
                <a:latin typeface="Calibri" panose="020F0502020204030204" pitchFamily="34" charset="0"/>
                <a:cs typeface="Calibri" panose="020F0502020204030204" pitchFamily="34" charset="0"/>
              </a:rPr>
              <a:t>lysergiq</a:t>
            </a:r>
            <a:r>
              <a:rPr spc="4" dirty="0">
                <a:latin typeface="Calibri" panose="020F0502020204030204" pitchFamily="34" charset="0"/>
                <a:cs typeface="Calibri" panose="020F0502020204030204" pitchFamily="34" charset="0"/>
              </a:rPr>
              <a:t>u</a:t>
            </a:r>
            <a:r>
              <a:rPr spc="-56" dirty="0">
                <a:latin typeface="Calibri" panose="020F0502020204030204" pitchFamily="34" charset="0"/>
                <a:cs typeface="Calibri" panose="020F0502020204030204" pitchFamily="34" charset="0"/>
              </a:rPr>
              <a:t>e</a:t>
            </a:r>
            <a:r>
              <a:rPr dirty="0">
                <a:latin typeface="Calibri" panose="020F0502020204030204" pitchFamily="34" charset="0"/>
                <a:cs typeface="Calibri" panose="020F0502020204030204" pitchFamily="34" charset="0"/>
              </a:rPr>
              <a:t>, lu</a:t>
            </a:r>
            <a:r>
              <a:rPr spc="15" dirty="0">
                <a:latin typeface="Calibri" panose="020F0502020204030204" pitchFamily="34" charset="0"/>
                <a:cs typeface="Calibri" panose="020F0502020204030204" pitchFamily="34" charset="0"/>
              </a:rPr>
              <a:t>i</a:t>
            </a:r>
            <a:r>
              <a:rPr dirty="0">
                <a:latin typeface="Calibri" panose="020F0502020204030204" pitchFamily="34" charset="0"/>
                <a:cs typeface="Calibri" panose="020F0502020204030204" pitchFamily="34" charset="0"/>
              </a:rPr>
              <a:t>-</a:t>
            </a:r>
            <a:r>
              <a:rPr spc="-15" dirty="0">
                <a:latin typeface="Calibri" panose="020F0502020204030204" pitchFamily="34" charset="0"/>
                <a:cs typeface="Calibri" panose="020F0502020204030204" pitchFamily="34" charset="0"/>
              </a:rPr>
              <a:t>même</a:t>
            </a:r>
            <a:r>
              <a:rPr spc="-8" dirty="0">
                <a:latin typeface="Calibri" panose="020F0502020204030204" pitchFamily="34" charset="0"/>
                <a:cs typeface="Calibri" panose="020F0502020204030204" pitchFamily="34" charset="0"/>
              </a:rPr>
              <a:t> </a:t>
            </a:r>
            <a:r>
              <a:rPr dirty="0">
                <a:latin typeface="Calibri" panose="020F0502020204030204" pitchFamily="34" charset="0"/>
                <a:cs typeface="Calibri" panose="020F0502020204030204" pitchFamily="34" charset="0"/>
              </a:rPr>
              <a:t>p</a:t>
            </a:r>
            <a:r>
              <a:rPr spc="-26" dirty="0">
                <a:latin typeface="Calibri" panose="020F0502020204030204" pitchFamily="34" charset="0"/>
                <a:cs typeface="Calibri" panose="020F0502020204030204" pitchFamily="34" charset="0"/>
              </a:rPr>
              <a:t>r</a:t>
            </a:r>
            <a:r>
              <a:rPr dirty="0">
                <a:latin typeface="Calibri" panose="020F0502020204030204" pitchFamily="34" charset="0"/>
                <a:cs typeface="Calibri" panose="020F0502020204030204" pitchFamily="34" charset="0"/>
              </a:rPr>
              <a:t>oduit</a:t>
            </a:r>
            <a:r>
              <a:rPr spc="-11" dirty="0">
                <a:latin typeface="Calibri" panose="020F0502020204030204" pitchFamily="34" charset="0"/>
                <a:cs typeface="Calibri" panose="020F0502020204030204" pitchFamily="34" charset="0"/>
              </a:rPr>
              <a:t> </a:t>
            </a:r>
            <a:r>
              <a:rPr dirty="0">
                <a:latin typeface="Calibri" panose="020F0502020204030204" pitchFamily="34" charset="0"/>
                <a:cs typeface="Calibri" panose="020F0502020204030204" pitchFamily="34" charset="0"/>
              </a:rPr>
              <a:t>par</a:t>
            </a:r>
            <a:r>
              <a:rPr spc="-11" dirty="0">
                <a:latin typeface="Calibri" panose="020F0502020204030204" pitchFamily="34" charset="0"/>
                <a:cs typeface="Calibri" panose="020F0502020204030204" pitchFamily="34" charset="0"/>
              </a:rPr>
              <a:t> </a:t>
            </a:r>
            <a:r>
              <a:rPr dirty="0">
                <a:latin typeface="Calibri" panose="020F0502020204030204" pitchFamily="34" charset="0"/>
                <a:cs typeface="Calibri" panose="020F0502020204030204" pitchFamily="34" charset="0"/>
              </a:rPr>
              <a:t>un</a:t>
            </a:r>
            <a:r>
              <a:rPr spc="4" dirty="0">
                <a:latin typeface="Calibri" panose="020F0502020204030204" pitchFamily="34" charset="0"/>
                <a:cs typeface="Calibri" panose="020F0502020204030204" pitchFamily="34" charset="0"/>
              </a:rPr>
              <a:t> </a:t>
            </a:r>
            <a:r>
              <a:rPr spc="49" dirty="0">
                <a:latin typeface="Calibri" panose="020F0502020204030204" pitchFamily="34" charset="0"/>
                <a:cs typeface="Calibri" panose="020F0502020204030204" pitchFamily="34" charset="0"/>
              </a:rPr>
              <a:t>c</a:t>
            </a:r>
            <a:r>
              <a:rPr dirty="0">
                <a:latin typeface="Calibri" panose="020F0502020204030204" pitchFamily="34" charset="0"/>
                <a:cs typeface="Calibri" panose="020F0502020204030204" pitchFamily="34" charset="0"/>
              </a:rPr>
              <a:t>hampignon,</a:t>
            </a:r>
            <a:r>
              <a:rPr spc="-26" dirty="0">
                <a:latin typeface="Calibri" panose="020F0502020204030204" pitchFamily="34" charset="0"/>
                <a:cs typeface="Calibri" panose="020F0502020204030204" pitchFamily="34" charset="0"/>
              </a:rPr>
              <a:t> </a:t>
            </a:r>
            <a:r>
              <a:rPr dirty="0">
                <a:latin typeface="Calibri" panose="020F0502020204030204" pitchFamily="34" charset="0"/>
                <a:cs typeface="Calibri" panose="020F0502020204030204" pitchFamily="34" charset="0"/>
              </a:rPr>
              <a:t>l’er</a:t>
            </a:r>
            <a:r>
              <a:rPr spc="4" dirty="0">
                <a:latin typeface="Calibri" panose="020F0502020204030204" pitchFamily="34" charset="0"/>
                <a:cs typeface="Calibri" panose="020F0502020204030204" pitchFamily="34" charset="0"/>
              </a:rPr>
              <a:t>g</a:t>
            </a:r>
            <a:r>
              <a:rPr dirty="0">
                <a:latin typeface="Calibri" panose="020F0502020204030204" pitchFamily="34" charset="0"/>
                <a:cs typeface="Calibri" panose="020F0502020204030204" pitchFamily="34" charset="0"/>
              </a:rPr>
              <a:t>ot</a:t>
            </a:r>
            <a:r>
              <a:rPr spc="4" dirty="0">
                <a:latin typeface="Calibri" panose="020F0502020204030204" pitchFamily="34" charset="0"/>
                <a:cs typeface="Calibri" panose="020F0502020204030204" pitchFamily="34" charset="0"/>
              </a:rPr>
              <a:t> </a:t>
            </a:r>
            <a:r>
              <a:rPr dirty="0">
                <a:latin typeface="Calibri" panose="020F0502020204030204" pitchFamily="34" charset="0"/>
                <a:cs typeface="Calibri" panose="020F0502020204030204" pitchFamily="34" charset="0"/>
              </a:rPr>
              <a:t>de seigl</a:t>
            </a:r>
            <a:r>
              <a:rPr spc="-8" dirty="0">
                <a:latin typeface="Calibri" panose="020F0502020204030204" pitchFamily="34" charset="0"/>
                <a:cs typeface="Calibri" panose="020F0502020204030204" pitchFamily="34" charset="0"/>
              </a:rPr>
              <a:t>e</a:t>
            </a:r>
            <a:r>
              <a:rPr dirty="0">
                <a:latin typeface="Calibri" panose="020F0502020204030204" pitchFamily="34" charset="0"/>
                <a:cs typeface="Calibri" panose="020F0502020204030204" pitchFamily="34" charset="0"/>
              </a:rPr>
              <a:t>.</a:t>
            </a:r>
          </a:p>
          <a:p>
            <a:pPr marL="9525" marR="212884">
              <a:lnSpc>
                <a:spcPct val="90000"/>
              </a:lnSpc>
              <a:spcBef>
                <a:spcPts val="1024"/>
              </a:spcBef>
            </a:pPr>
            <a:r>
              <a:rPr dirty="0">
                <a:latin typeface="Calibri" panose="020F0502020204030204" pitchFamily="34" charset="0"/>
                <a:cs typeface="Calibri" panose="020F0502020204030204" pitchFamily="34" charset="0"/>
              </a:rPr>
              <a:t>Da</a:t>
            </a:r>
            <a:r>
              <a:rPr spc="4" dirty="0">
                <a:latin typeface="Calibri" panose="020F0502020204030204" pitchFamily="34" charset="0"/>
                <a:cs typeface="Calibri" panose="020F0502020204030204" pitchFamily="34" charset="0"/>
              </a:rPr>
              <a:t>n</a:t>
            </a:r>
            <a:r>
              <a:rPr dirty="0">
                <a:latin typeface="Calibri" panose="020F0502020204030204" pitchFamily="34" charset="0"/>
                <a:cs typeface="Calibri" panose="020F0502020204030204" pitchFamily="34" charset="0"/>
              </a:rPr>
              <a:t>s</a:t>
            </a:r>
            <a:r>
              <a:rPr spc="-15" dirty="0">
                <a:latin typeface="Calibri" panose="020F0502020204030204" pitchFamily="34" charset="0"/>
                <a:cs typeface="Calibri" panose="020F0502020204030204" pitchFamily="34" charset="0"/>
              </a:rPr>
              <a:t> </a:t>
            </a:r>
            <a:r>
              <a:rPr spc="-4" dirty="0">
                <a:latin typeface="Calibri" panose="020F0502020204030204" pitchFamily="34" charset="0"/>
                <a:cs typeface="Calibri" panose="020F0502020204030204" pitchFamily="34" charset="0"/>
              </a:rPr>
              <a:t>le</a:t>
            </a:r>
            <a:r>
              <a:rPr dirty="0">
                <a:latin typeface="Calibri" panose="020F0502020204030204" pitchFamily="34" charset="0"/>
                <a:cs typeface="Calibri" panose="020F0502020204030204" pitchFamily="34" charset="0"/>
              </a:rPr>
              <a:t>s</a:t>
            </a:r>
            <a:r>
              <a:rPr spc="4" dirty="0">
                <a:latin typeface="Calibri" panose="020F0502020204030204" pitchFamily="34" charset="0"/>
                <a:cs typeface="Calibri" panose="020F0502020204030204" pitchFamily="34" charset="0"/>
              </a:rPr>
              <a:t> </a:t>
            </a:r>
            <a:r>
              <a:rPr dirty="0">
                <a:latin typeface="Calibri" panose="020F0502020204030204" pitchFamily="34" charset="0"/>
                <a:cs typeface="Calibri" panose="020F0502020204030204" pitchFamily="34" charset="0"/>
              </a:rPr>
              <a:t>années</a:t>
            </a:r>
            <a:r>
              <a:rPr spc="-15" dirty="0">
                <a:latin typeface="Calibri" panose="020F0502020204030204" pitchFamily="34" charset="0"/>
                <a:cs typeface="Calibri" panose="020F0502020204030204" pitchFamily="34" charset="0"/>
              </a:rPr>
              <a:t> </a:t>
            </a:r>
            <a:r>
              <a:rPr dirty="0">
                <a:latin typeface="Calibri" panose="020F0502020204030204" pitchFamily="34" charset="0"/>
                <a:cs typeface="Calibri" panose="020F0502020204030204" pitchFamily="34" charset="0"/>
              </a:rPr>
              <a:t>1960,</a:t>
            </a:r>
            <a:r>
              <a:rPr spc="-11" dirty="0">
                <a:latin typeface="Calibri" panose="020F0502020204030204" pitchFamily="34" charset="0"/>
                <a:cs typeface="Calibri" panose="020F0502020204030204" pitchFamily="34" charset="0"/>
              </a:rPr>
              <a:t> </a:t>
            </a:r>
            <a:r>
              <a:rPr dirty="0">
                <a:latin typeface="Calibri" panose="020F0502020204030204" pitchFamily="34" charset="0"/>
                <a:cs typeface="Calibri" panose="020F0502020204030204" pitchFamily="34" charset="0"/>
              </a:rPr>
              <a:t>son usa</a:t>
            </a:r>
            <a:r>
              <a:rPr spc="-30" dirty="0">
                <a:latin typeface="Calibri" panose="020F0502020204030204" pitchFamily="34" charset="0"/>
                <a:cs typeface="Calibri" panose="020F0502020204030204" pitchFamily="34" charset="0"/>
              </a:rPr>
              <a:t>g</a:t>
            </a:r>
            <a:r>
              <a:rPr dirty="0">
                <a:latin typeface="Calibri" panose="020F0502020204030204" pitchFamily="34" charset="0"/>
                <a:cs typeface="Calibri" panose="020F0502020204030204" pitchFamily="34" charset="0"/>
              </a:rPr>
              <a:t>e</a:t>
            </a:r>
            <a:r>
              <a:rPr spc="-15" dirty="0">
                <a:latin typeface="Calibri" panose="020F0502020204030204" pitchFamily="34" charset="0"/>
                <a:cs typeface="Calibri" panose="020F0502020204030204" pitchFamily="34" charset="0"/>
              </a:rPr>
              <a:t> </a:t>
            </a:r>
            <a:r>
              <a:rPr dirty="0">
                <a:latin typeface="Calibri" panose="020F0502020204030204" pitchFamily="34" charset="0"/>
                <a:cs typeface="Calibri" panose="020F0502020204030204" pitchFamily="34" charset="0"/>
              </a:rPr>
              <a:t>était</a:t>
            </a:r>
            <a:r>
              <a:rPr spc="-11" dirty="0">
                <a:latin typeface="Calibri" panose="020F0502020204030204" pitchFamily="34" charset="0"/>
                <a:cs typeface="Calibri" panose="020F0502020204030204" pitchFamily="34" charset="0"/>
              </a:rPr>
              <a:t> </a:t>
            </a:r>
            <a:r>
              <a:rPr spc="-30" dirty="0">
                <a:latin typeface="Calibri" panose="020F0502020204030204" pitchFamily="34" charset="0"/>
                <a:cs typeface="Calibri" panose="020F0502020204030204" pitchFamily="34" charset="0"/>
              </a:rPr>
              <a:t>f</a:t>
            </a:r>
            <a:r>
              <a:rPr dirty="0">
                <a:latin typeface="Calibri" panose="020F0502020204030204" pitchFamily="34" charset="0"/>
                <a:cs typeface="Calibri" panose="020F0502020204030204" pitchFamily="34" charset="0"/>
              </a:rPr>
              <a:t>o</a:t>
            </a:r>
            <a:r>
              <a:rPr spc="23" dirty="0">
                <a:latin typeface="Calibri" panose="020F0502020204030204" pitchFamily="34" charset="0"/>
                <a:cs typeface="Calibri" panose="020F0502020204030204" pitchFamily="34" charset="0"/>
              </a:rPr>
              <a:t>r</a:t>
            </a:r>
            <a:r>
              <a:rPr dirty="0">
                <a:latin typeface="Calibri" panose="020F0502020204030204" pitchFamily="34" charset="0"/>
                <a:cs typeface="Calibri" panose="020F0502020204030204" pitchFamily="34" charset="0"/>
              </a:rPr>
              <a:t>tement </a:t>
            </a:r>
            <a:r>
              <a:rPr spc="-8" dirty="0">
                <a:latin typeface="Calibri" panose="020F0502020204030204" pitchFamily="34" charset="0"/>
                <a:cs typeface="Calibri" panose="020F0502020204030204" pitchFamily="34" charset="0"/>
              </a:rPr>
              <a:t>assoc</a:t>
            </a:r>
            <a:r>
              <a:rPr spc="-4" dirty="0">
                <a:latin typeface="Calibri" panose="020F0502020204030204" pitchFamily="34" charset="0"/>
                <a:cs typeface="Calibri" panose="020F0502020204030204" pitchFamily="34" charset="0"/>
              </a:rPr>
              <a:t>i</a:t>
            </a:r>
            <a:r>
              <a:rPr dirty="0">
                <a:latin typeface="Calibri" panose="020F0502020204030204" pitchFamily="34" charset="0"/>
                <a:cs typeface="Calibri" panose="020F0502020204030204" pitchFamily="34" charset="0"/>
              </a:rPr>
              <a:t>é </a:t>
            </a:r>
            <a:r>
              <a:rPr spc="-8" dirty="0">
                <a:latin typeface="Calibri" panose="020F0502020204030204" pitchFamily="34" charset="0"/>
                <a:cs typeface="Calibri" panose="020F0502020204030204" pitchFamily="34" charset="0"/>
              </a:rPr>
              <a:t>aux</a:t>
            </a:r>
            <a:r>
              <a:rPr spc="-15" dirty="0">
                <a:latin typeface="Calibri" panose="020F0502020204030204" pitchFamily="34" charset="0"/>
                <a:cs typeface="Calibri" panose="020F0502020204030204" pitchFamily="34" charset="0"/>
              </a:rPr>
              <a:t> </a:t>
            </a:r>
            <a:r>
              <a:rPr spc="-8" dirty="0" err="1">
                <a:latin typeface="Calibri" panose="020F0502020204030204" pitchFamily="34" charset="0"/>
                <a:cs typeface="Calibri" panose="020F0502020204030204" pitchFamily="34" charset="0"/>
              </a:rPr>
              <a:t>mou</a:t>
            </a:r>
            <a:r>
              <a:rPr spc="-30" dirty="0" err="1">
                <a:latin typeface="Calibri" panose="020F0502020204030204" pitchFamily="34" charset="0"/>
                <a:cs typeface="Calibri" panose="020F0502020204030204" pitchFamily="34" charset="0"/>
              </a:rPr>
              <a:t>v</a:t>
            </a:r>
            <a:r>
              <a:rPr spc="-8" dirty="0" err="1">
                <a:latin typeface="Calibri" panose="020F0502020204030204" pitchFamily="34" charset="0"/>
                <a:cs typeface="Calibri" panose="020F0502020204030204" pitchFamily="34" charset="0"/>
              </a:rPr>
              <a:t>emen</a:t>
            </a:r>
            <a:r>
              <a:rPr dirty="0" err="1">
                <a:latin typeface="Calibri" panose="020F0502020204030204" pitchFamily="34" charset="0"/>
                <a:cs typeface="Calibri" panose="020F0502020204030204" pitchFamily="34" charset="0"/>
              </a:rPr>
              <a:t>ts</a:t>
            </a:r>
            <a:r>
              <a:rPr spc="-15" dirty="0">
                <a:latin typeface="Calibri" panose="020F0502020204030204" pitchFamily="34" charset="0"/>
                <a:cs typeface="Calibri" panose="020F0502020204030204" pitchFamily="34" charset="0"/>
              </a:rPr>
              <a:t> </a:t>
            </a:r>
            <a:r>
              <a:rPr dirty="0">
                <a:latin typeface="Calibri" panose="020F0502020204030204" pitchFamily="34" charset="0"/>
                <a:cs typeface="Calibri" panose="020F0502020204030204" pitchFamily="34" charset="0"/>
              </a:rPr>
              <a:t>hi</a:t>
            </a:r>
            <a:r>
              <a:rPr spc="4" dirty="0">
                <a:latin typeface="Calibri" panose="020F0502020204030204" pitchFamily="34" charset="0"/>
                <a:cs typeface="Calibri" panose="020F0502020204030204" pitchFamily="34" charset="0"/>
              </a:rPr>
              <a:t>p</a:t>
            </a:r>
            <a:r>
              <a:rPr dirty="0">
                <a:latin typeface="Calibri" panose="020F0502020204030204" pitchFamily="34" charset="0"/>
                <a:cs typeface="Calibri" panose="020F0502020204030204" pitchFamily="34" charset="0"/>
              </a:rPr>
              <a:t>pie</a:t>
            </a:r>
            <a:r>
              <a:rPr spc="4" dirty="0">
                <a:latin typeface="Calibri" panose="020F0502020204030204" pitchFamily="34" charset="0"/>
                <a:cs typeface="Calibri" panose="020F0502020204030204" pitchFamily="34" charset="0"/>
              </a:rPr>
              <a:t>)</a:t>
            </a:r>
            <a:r>
              <a:rPr dirty="0">
                <a:latin typeface="Calibri" panose="020F0502020204030204" pitchFamily="34" charset="0"/>
                <a:cs typeface="Calibri" panose="020F0502020204030204" pitchFamily="34" charset="0"/>
              </a:rPr>
              <a:t>.</a:t>
            </a:r>
          </a:p>
          <a:p>
            <a:pPr marL="9525" marR="123825">
              <a:lnSpc>
                <a:spcPts val="1463"/>
              </a:lnSpc>
              <a:spcBef>
                <a:spcPts val="1069"/>
              </a:spcBef>
            </a:pPr>
            <a:r>
              <a:rPr dirty="0">
                <a:latin typeface="Calibri" panose="020F0502020204030204" pitchFamily="34" charset="0"/>
                <a:cs typeface="Calibri" panose="020F0502020204030204" pitchFamily="34" charset="0"/>
              </a:rPr>
              <a:t>Se</a:t>
            </a:r>
            <a:r>
              <a:rPr spc="4" dirty="0">
                <a:latin typeface="Calibri" panose="020F0502020204030204" pitchFamily="34" charset="0"/>
                <a:cs typeface="Calibri" panose="020F0502020204030204" pitchFamily="34" charset="0"/>
              </a:rPr>
              <a:t> </a:t>
            </a:r>
            <a:r>
              <a:rPr dirty="0">
                <a:latin typeface="Calibri" panose="020F0502020204030204" pitchFamily="34" charset="0"/>
                <a:cs typeface="Calibri" panose="020F0502020204030204" pitchFamily="34" charset="0"/>
              </a:rPr>
              <a:t>prése</a:t>
            </a:r>
            <a:r>
              <a:rPr spc="4" dirty="0">
                <a:latin typeface="Calibri" panose="020F0502020204030204" pitchFamily="34" charset="0"/>
                <a:cs typeface="Calibri" panose="020F0502020204030204" pitchFamily="34" charset="0"/>
              </a:rPr>
              <a:t>n</a:t>
            </a:r>
            <a:r>
              <a:rPr dirty="0">
                <a:latin typeface="Calibri" panose="020F0502020204030204" pitchFamily="34" charset="0"/>
                <a:cs typeface="Calibri" panose="020F0502020204030204" pitchFamily="34" charset="0"/>
              </a:rPr>
              <a:t>te</a:t>
            </a:r>
            <a:r>
              <a:rPr spc="-11" dirty="0">
                <a:latin typeface="Calibri" panose="020F0502020204030204" pitchFamily="34" charset="0"/>
                <a:cs typeface="Calibri" panose="020F0502020204030204" pitchFamily="34" charset="0"/>
              </a:rPr>
              <a:t> </a:t>
            </a:r>
            <a:r>
              <a:rPr dirty="0">
                <a:latin typeface="Calibri" panose="020F0502020204030204" pitchFamily="34" charset="0"/>
                <a:cs typeface="Calibri" panose="020F0502020204030204" pitchFamily="34" charset="0"/>
              </a:rPr>
              <a:t>le</a:t>
            </a:r>
            <a:r>
              <a:rPr spc="4" dirty="0">
                <a:latin typeface="Calibri" panose="020F0502020204030204" pitchFamily="34" charset="0"/>
                <a:cs typeface="Calibri" panose="020F0502020204030204" pitchFamily="34" charset="0"/>
              </a:rPr>
              <a:t> </a:t>
            </a:r>
            <a:r>
              <a:rPr dirty="0">
                <a:latin typeface="Calibri" panose="020F0502020204030204" pitchFamily="34" charset="0"/>
                <a:cs typeface="Calibri" panose="020F0502020204030204" pitchFamily="34" charset="0"/>
              </a:rPr>
              <a:t>pl</a:t>
            </a:r>
            <a:r>
              <a:rPr spc="4" dirty="0">
                <a:latin typeface="Calibri" panose="020F0502020204030204" pitchFamily="34" charset="0"/>
                <a:cs typeface="Calibri" panose="020F0502020204030204" pitchFamily="34" charset="0"/>
              </a:rPr>
              <a:t>u</a:t>
            </a:r>
            <a:r>
              <a:rPr dirty="0">
                <a:latin typeface="Calibri" panose="020F0502020204030204" pitchFamily="34" charset="0"/>
                <a:cs typeface="Calibri" panose="020F0502020204030204" pitchFamily="34" charset="0"/>
              </a:rPr>
              <a:t>s sou</a:t>
            </a:r>
            <a:r>
              <a:rPr spc="-26" dirty="0">
                <a:latin typeface="Calibri" panose="020F0502020204030204" pitchFamily="34" charset="0"/>
                <a:cs typeface="Calibri" panose="020F0502020204030204" pitchFamily="34" charset="0"/>
              </a:rPr>
              <a:t>v</a:t>
            </a:r>
            <a:r>
              <a:rPr dirty="0">
                <a:latin typeface="Calibri" panose="020F0502020204030204" pitchFamily="34" charset="0"/>
                <a:cs typeface="Calibri" panose="020F0502020204030204" pitchFamily="34" charset="0"/>
              </a:rPr>
              <a:t>ent</a:t>
            </a:r>
            <a:r>
              <a:rPr spc="-11" dirty="0">
                <a:latin typeface="Calibri" panose="020F0502020204030204" pitchFamily="34" charset="0"/>
                <a:cs typeface="Calibri" panose="020F0502020204030204" pitchFamily="34" charset="0"/>
              </a:rPr>
              <a:t> </a:t>
            </a:r>
            <a:r>
              <a:rPr dirty="0">
                <a:latin typeface="Calibri" panose="020F0502020204030204" pitchFamily="34" charset="0"/>
                <a:cs typeface="Calibri" panose="020F0502020204030204" pitchFamily="34" charset="0"/>
              </a:rPr>
              <a:t>sous la</a:t>
            </a:r>
            <a:r>
              <a:rPr spc="4" dirty="0">
                <a:latin typeface="Calibri" panose="020F0502020204030204" pitchFamily="34" charset="0"/>
                <a:cs typeface="Calibri" panose="020F0502020204030204" pitchFamily="34" charset="0"/>
              </a:rPr>
              <a:t> </a:t>
            </a:r>
            <a:r>
              <a:rPr spc="-30" dirty="0">
                <a:latin typeface="Calibri" panose="020F0502020204030204" pitchFamily="34" charset="0"/>
                <a:cs typeface="Calibri" panose="020F0502020204030204" pitchFamily="34" charset="0"/>
              </a:rPr>
              <a:t>f</a:t>
            </a:r>
            <a:r>
              <a:rPr dirty="0">
                <a:latin typeface="Calibri" panose="020F0502020204030204" pitchFamily="34" charset="0"/>
                <a:cs typeface="Calibri" panose="020F0502020204030204" pitchFamily="34" charset="0"/>
              </a:rPr>
              <a:t>o</a:t>
            </a:r>
            <a:r>
              <a:rPr spc="23" dirty="0">
                <a:latin typeface="Calibri" panose="020F0502020204030204" pitchFamily="34" charset="0"/>
                <a:cs typeface="Calibri" panose="020F0502020204030204" pitchFamily="34" charset="0"/>
              </a:rPr>
              <a:t>r</a:t>
            </a:r>
            <a:r>
              <a:rPr dirty="0">
                <a:latin typeface="Calibri" panose="020F0502020204030204" pitchFamily="34" charset="0"/>
                <a:cs typeface="Calibri" panose="020F0502020204030204" pitchFamily="34" charset="0"/>
              </a:rPr>
              <a:t>me</a:t>
            </a:r>
            <a:r>
              <a:rPr spc="-8" dirty="0">
                <a:latin typeface="Calibri" panose="020F0502020204030204" pitchFamily="34" charset="0"/>
                <a:cs typeface="Calibri" panose="020F0502020204030204" pitchFamily="34" charset="0"/>
              </a:rPr>
              <a:t> </a:t>
            </a:r>
            <a:r>
              <a:rPr dirty="0">
                <a:latin typeface="Calibri" panose="020F0502020204030204" pitchFamily="34" charset="0"/>
                <a:cs typeface="Calibri" panose="020F0502020204030204" pitchFamily="34" charset="0"/>
              </a:rPr>
              <a:t>d’</a:t>
            </a:r>
            <a:r>
              <a:rPr spc="4" dirty="0">
                <a:latin typeface="Calibri" panose="020F0502020204030204" pitchFamily="34" charset="0"/>
                <a:cs typeface="Calibri" panose="020F0502020204030204" pitchFamily="34" charset="0"/>
              </a:rPr>
              <a:t>u</a:t>
            </a:r>
            <a:r>
              <a:rPr dirty="0">
                <a:latin typeface="Calibri" panose="020F0502020204030204" pitchFamily="34" charset="0"/>
                <a:cs typeface="Calibri" panose="020F0502020204030204" pitchFamily="34" charset="0"/>
              </a:rPr>
              <a:t>n petit morceau</a:t>
            </a:r>
            <a:r>
              <a:rPr spc="-11" dirty="0">
                <a:latin typeface="Calibri" panose="020F0502020204030204" pitchFamily="34" charset="0"/>
                <a:cs typeface="Calibri" panose="020F0502020204030204" pitchFamily="34" charset="0"/>
              </a:rPr>
              <a:t> </a:t>
            </a:r>
            <a:r>
              <a:rPr dirty="0">
                <a:latin typeface="Calibri" panose="020F0502020204030204" pitchFamily="34" charset="0"/>
                <a:cs typeface="Calibri" panose="020F0502020204030204" pitchFamily="34" charset="0"/>
              </a:rPr>
              <a:t>de bu</a:t>
            </a:r>
            <a:r>
              <a:rPr spc="-23" dirty="0">
                <a:latin typeface="Calibri" panose="020F0502020204030204" pitchFamily="34" charset="0"/>
                <a:cs typeface="Calibri" panose="020F0502020204030204" pitchFamily="34" charset="0"/>
              </a:rPr>
              <a:t>v</a:t>
            </a:r>
            <a:r>
              <a:rPr dirty="0">
                <a:latin typeface="Calibri" panose="020F0502020204030204" pitchFamily="34" charset="0"/>
                <a:cs typeface="Calibri" panose="020F0502020204030204" pitchFamily="34" charset="0"/>
              </a:rPr>
              <a:t>ard</a:t>
            </a:r>
            <a:r>
              <a:rPr spc="-23" dirty="0">
                <a:latin typeface="Calibri" panose="020F0502020204030204" pitchFamily="34" charset="0"/>
                <a:cs typeface="Calibri" panose="020F0502020204030204" pitchFamily="34" charset="0"/>
              </a:rPr>
              <a:t> </a:t>
            </a:r>
            <a:r>
              <a:rPr dirty="0">
                <a:latin typeface="Calibri" panose="020F0502020204030204" pitchFamily="34" charset="0"/>
                <a:cs typeface="Calibri" panose="020F0502020204030204" pitchFamily="34" charset="0"/>
              </a:rPr>
              <a:t>po</a:t>
            </a:r>
            <a:r>
              <a:rPr spc="26" dirty="0">
                <a:latin typeface="Calibri" panose="020F0502020204030204" pitchFamily="34" charset="0"/>
                <a:cs typeface="Calibri" panose="020F0502020204030204" pitchFamily="34" charset="0"/>
              </a:rPr>
              <a:t>r</a:t>
            </a:r>
            <a:r>
              <a:rPr dirty="0">
                <a:latin typeface="Calibri" panose="020F0502020204030204" pitchFamily="34" charset="0"/>
                <a:cs typeface="Calibri" panose="020F0502020204030204" pitchFamily="34" charset="0"/>
              </a:rPr>
              <a:t>t</a:t>
            </a:r>
            <a:r>
              <a:rPr spc="4" dirty="0">
                <a:latin typeface="Calibri" panose="020F0502020204030204" pitchFamily="34" charset="0"/>
                <a:cs typeface="Calibri" panose="020F0502020204030204" pitchFamily="34" charset="0"/>
              </a:rPr>
              <a:t>a</a:t>
            </a:r>
            <a:r>
              <a:rPr dirty="0">
                <a:latin typeface="Calibri" panose="020F0502020204030204" pitchFamily="34" charset="0"/>
                <a:cs typeface="Calibri" panose="020F0502020204030204" pitchFamily="34" charset="0"/>
              </a:rPr>
              <a:t>nt</a:t>
            </a:r>
            <a:r>
              <a:rPr spc="-19" dirty="0">
                <a:latin typeface="Calibri" panose="020F0502020204030204" pitchFamily="34" charset="0"/>
                <a:cs typeface="Calibri" panose="020F0502020204030204" pitchFamily="34" charset="0"/>
              </a:rPr>
              <a:t> </a:t>
            </a:r>
            <a:r>
              <a:rPr dirty="0">
                <a:latin typeface="Calibri" panose="020F0502020204030204" pitchFamily="34" charset="0"/>
                <a:cs typeface="Calibri" panose="020F0502020204030204" pitchFamily="34" charset="0"/>
              </a:rPr>
              <a:t>un</a:t>
            </a:r>
            <a:r>
              <a:rPr spc="4" dirty="0">
                <a:latin typeface="Calibri" panose="020F0502020204030204" pitchFamily="34" charset="0"/>
                <a:cs typeface="Calibri" panose="020F0502020204030204" pitchFamily="34" charset="0"/>
              </a:rPr>
              <a:t> </a:t>
            </a:r>
            <a:r>
              <a:rPr dirty="0">
                <a:latin typeface="Calibri" panose="020F0502020204030204" pitchFamily="34" charset="0"/>
                <a:cs typeface="Calibri" panose="020F0502020204030204" pitchFamily="34" charset="0"/>
              </a:rPr>
              <a:t>dessin, par</a:t>
            </a:r>
            <a:r>
              <a:rPr spc="-26" dirty="0">
                <a:latin typeface="Calibri" panose="020F0502020204030204" pitchFamily="34" charset="0"/>
                <a:cs typeface="Calibri" panose="020F0502020204030204" pitchFamily="34" charset="0"/>
              </a:rPr>
              <a:t>f</a:t>
            </a:r>
            <a:r>
              <a:rPr dirty="0">
                <a:latin typeface="Calibri" panose="020F0502020204030204" pitchFamily="34" charset="0"/>
                <a:cs typeface="Calibri" panose="020F0502020204030204" pitchFamily="34" charset="0"/>
              </a:rPr>
              <a:t>ois d’une</a:t>
            </a:r>
          </a:p>
          <a:p>
            <a:pPr marL="9525">
              <a:lnSpc>
                <a:spcPts val="1354"/>
              </a:lnSpc>
            </a:pPr>
            <a:r>
              <a:rPr dirty="0">
                <a:latin typeface="Calibri" panose="020F0502020204030204" pitchFamily="34" charset="0"/>
                <a:cs typeface="Calibri" panose="020F0502020204030204" pitchFamily="34" charset="0"/>
              </a:rPr>
              <a:t>«</a:t>
            </a:r>
            <a:r>
              <a:rPr spc="4" dirty="0">
                <a:latin typeface="Calibri" panose="020F0502020204030204" pitchFamily="34" charset="0"/>
                <a:cs typeface="Calibri" panose="020F0502020204030204" pitchFamily="34" charset="0"/>
              </a:rPr>
              <a:t> </a:t>
            </a:r>
            <a:r>
              <a:rPr dirty="0">
                <a:latin typeface="Calibri" panose="020F0502020204030204" pitchFamily="34" charset="0"/>
                <a:cs typeface="Calibri" panose="020F0502020204030204" pitchFamily="34" charset="0"/>
              </a:rPr>
              <a:t>mic</a:t>
            </a:r>
            <a:r>
              <a:rPr spc="-26" dirty="0">
                <a:latin typeface="Calibri" panose="020F0502020204030204" pitchFamily="34" charset="0"/>
                <a:cs typeface="Calibri" panose="020F0502020204030204" pitchFamily="34" charset="0"/>
              </a:rPr>
              <a:t>r</a:t>
            </a:r>
            <a:r>
              <a:rPr spc="-8" dirty="0">
                <a:latin typeface="Calibri" panose="020F0502020204030204" pitchFamily="34" charset="0"/>
                <a:cs typeface="Calibri" panose="020F0502020204030204" pitchFamily="34" charset="0"/>
              </a:rPr>
              <a:t>opoi</a:t>
            </a:r>
            <a:r>
              <a:rPr spc="-4" dirty="0">
                <a:latin typeface="Calibri" panose="020F0502020204030204" pitchFamily="34" charset="0"/>
                <a:cs typeface="Calibri" panose="020F0502020204030204" pitchFamily="34" charset="0"/>
              </a:rPr>
              <a:t>n</a:t>
            </a:r>
            <a:r>
              <a:rPr spc="-8" dirty="0">
                <a:latin typeface="Calibri" panose="020F0502020204030204" pitchFamily="34" charset="0"/>
                <a:cs typeface="Calibri" panose="020F0502020204030204" pitchFamily="34" charset="0"/>
              </a:rPr>
              <a:t>te </a:t>
            </a:r>
            <a:r>
              <a:rPr dirty="0">
                <a:latin typeface="Calibri" panose="020F0502020204030204" pitchFamily="34" charset="0"/>
                <a:cs typeface="Calibri" panose="020F0502020204030204" pitchFamily="34" charset="0"/>
              </a:rPr>
              <a:t>» </a:t>
            </a:r>
            <a:r>
              <a:rPr spc="-8" dirty="0">
                <a:latin typeface="Calibri" panose="020F0502020204030204" pitchFamily="34" charset="0"/>
                <a:cs typeface="Calibri" panose="020F0502020204030204" pitchFamily="34" charset="0"/>
              </a:rPr>
              <a:t>(ressembl</a:t>
            </a:r>
            <a:r>
              <a:rPr spc="-4" dirty="0">
                <a:latin typeface="Calibri" panose="020F0502020204030204" pitchFamily="34" charset="0"/>
                <a:cs typeface="Calibri" panose="020F0502020204030204" pitchFamily="34" charset="0"/>
              </a:rPr>
              <a:t>a</a:t>
            </a:r>
            <a:r>
              <a:rPr spc="-8" dirty="0">
                <a:latin typeface="Calibri" panose="020F0502020204030204" pitchFamily="34" charset="0"/>
                <a:cs typeface="Calibri" panose="020F0502020204030204" pitchFamily="34" charset="0"/>
              </a:rPr>
              <a:t>nt</a:t>
            </a:r>
            <a:r>
              <a:rPr spc="-11" dirty="0">
                <a:latin typeface="Calibri" panose="020F0502020204030204" pitchFamily="34" charset="0"/>
                <a:cs typeface="Calibri" panose="020F0502020204030204" pitchFamily="34" charset="0"/>
              </a:rPr>
              <a:t> </a:t>
            </a:r>
            <a:r>
              <a:rPr spc="-8" dirty="0">
                <a:latin typeface="Calibri" panose="020F0502020204030204" pitchFamily="34" charset="0"/>
                <a:cs typeface="Calibri" panose="020F0502020204030204" pitchFamily="34" charset="0"/>
              </a:rPr>
              <a:t>à</a:t>
            </a:r>
            <a:r>
              <a:rPr dirty="0">
                <a:latin typeface="Calibri" panose="020F0502020204030204" pitchFamily="34" charset="0"/>
                <a:cs typeface="Calibri" panose="020F0502020204030204" pitchFamily="34" charset="0"/>
              </a:rPr>
              <a:t> </a:t>
            </a:r>
            <a:r>
              <a:rPr spc="-8" dirty="0">
                <a:latin typeface="Calibri" panose="020F0502020204030204" pitchFamily="34" charset="0"/>
                <a:cs typeface="Calibri" panose="020F0502020204030204" pitchFamily="34" charset="0"/>
              </a:rPr>
              <a:t>un</a:t>
            </a:r>
            <a:r>
              <a:rPr dirty="0">
                <a:latin typeface="Calibri" panose="020F0502020204030204" pitchFamily="34" charset="0"/>
                <a:cs typeface="Calibri" panose="020F0502020204030204" pitchFamily="34" charset="0"/>
              </a:rPr>
              <a:t> </a:t>
            </a:r>
            <a:r>
              <a:rPr spc="-8" dirty="0">
                <a:latin typeface="Calibri" panose="020F0502020204030204" pitchFamily="34" charset="0"/>
                <a:cs typeface="Calibri" panose="020F0502020204030204" pitchFamily="34" charset="0"/>
              </a:rPr>
              <a:t>bout</a:t>
            </a:r>
            <a:r>
              <a:rPr spc="-11" dirty="0">
                <a:latin typeface="Calibri" panose="020F0502020204030204" pitchFamily="34" charset="0"/>
                <a:cs typeface="Calibri" panose="020F0502020204030204" pitchFamily="34" charset="0"/>
              </a:rPr>
              <a:t> </a:t>
            </a:r>
            <a:r>
              <a:rPr spc="-8" dirty="0">
                <a:latin typeface="Calibri" panose="020F0502020204030204" pitchFamily="34" charset="0"/>
                <a:cs typeface="Calibri" panose="020F0502020204030204" pitchFamily="34" charset="0"/>
              </a:rPr>
              <a:t>de</a:t>
            </a:r>
            <a:r>
              <a:rPr spc="-4" dirty="0">
                <a:latin typeface="Calibri" panose="020F0502020204030204" pitchFamily="34" charset="0"/>
                <a:cs typeface="Calibri" panose="020F0502020204030204" pitchFamily="34" charset="0"/>
              </a:rPr>
              <a:t> </a:t>
            </a:r>
            <a:r>
              <a:rPr dirty="0">
                <a:latin typeface="Calibri" panose="020F0502020204030204" pitchFamily="34" charset="0"/>
                <a:cs typeface="Calibri" panose="020F0502020204030204" pitchFamily="34" charset="0"/>
              </a:rPr>
              <a:t>mine</a:t>
            </a:r>
            <a:r>
              <a:rPr spc="4" dirty="0">
                <a:latin typeface="Calibri" panose="020F0502020204030204" pitchFamily="34" charset="0"/>
                <a:cs typeface="Calibri" panose="020F0502020204030204" pitchFamily="34" charset="0"/>
              </a:rPr>
              <a:t> </a:t>
            </a:r>
            <a:r>
              <a:rPr spc="-8" dirty="0">
                <a:latin typeface="Calibri" panose="020F0502020204030204" pitchFamily="34" charset="0"/>
                <a:cs typeface="Calibri" panose="020F0502020204030204" pitchFamily="34" charset="0"/>
              </a:rPr>
              <a:t>de</a:t>
            </a:r>
            <a:r>
              <a:rPr lang="fr-FR" dirty="0">
                <a:latin typeface="Calibri" panose="020F0502020204030204" pitchFamily="34" charset="0"/>
                <a:cs typeface="Calibri" panose="020F0502020204030204" pitchFamily="34" charset="0"/>
              </a:rPr>
              <a:t> </a:t>
            </a:r>
            <a:r>
              <a:rPr spc="-8" dirty="0">
                <a:latin typeface="Calibri" panose="020F0502020204030204" pitchFamily="34" charset="0"/>
                <a:cs typeface="Calibri" panose="020F0502020204030204" pitchFamily="34" charset="0"/>
              </a:rPr>
              <a:t>c</a:t>
            </a:r>
            <a:r>
              <a:rPr spc="-15" dirty="0">
                <a:latin typeface="Calibri" panose="020F0502020204030204" pitchFamily="34" charset="0"/>
                <a:cs typeface="Calibri" panose="020F0502020204030204" pitchFamily="34" charset="0"/>
              </a:rPr>
              <a:t>r</a:t>
            </a:r>
            <a:r>
              <a:rPr spc="-34" dirty="0">
                <a:latin typeface="Calibri" panose="020F0502020204030204" pitchFamily="34" charset="0"/>
                <a:cs typeface="Calibri" panose="020F0502020204030204" pitchFamily="34" charset="0"/>
              </a:rPr>
              <a:t>a</a:t>
            </a:r>
            <a:r>
              <a:rPr spc="-38" dirty="0">
                <a:latin typeface="Calibri" panose="020F0502020204030204" pitchFamily="34" charset="0"/>
                <a:cs typeface="Calibri" panose="020F0502020204030204" pitchFamily="34" charset="0"/>
              </a:rPr>
              <a:t>y</a:t>
            </a:r>
            <a:r>
              <a:rPr spc="-8" dirty="0">
                <a:latin typeface="Calibri" panose="020F0502020204030204" pitchFamily="34" charset="0"/>
                <a:cs typeface="Calibri" panose="020F0502020204030204" pitchFamily="34" charset="0"/>
              </a:rPr>
              <a:t>on)</a:t>
            </a:r>
            <a:r>
              <a:rPr spc="-19" dirty="0">
                <a:latin typeface="Calibri" panose="020F0502020204030204" pitchFamily="34" charset="0"/>
                <a:cs typeface="Calibri" panose="020F0502020204030204" pitchFamily="34" charset="0"/>
              </a:rPr>
              <a:t> </a:t>
            </a:r>
            <a:r>
              <a:rPr spc="-8" dirty="0">
                <a:latin typeface="Calibri" panose="020F0502020204030204" pitchFamily="34" charset="0"/>
                <a:cs typeface="Calibri" panose="020F0502020204030204" pitchFamily="34" charset="0"/>
              </a:rPr>
              <a:t>ou</a:t>
            </a:r>
            <a:r>
              <a:rPr dirty="0">
                <a:latin typeface="Calibri" panose="020F0502020204030204" pitchFamily="34" charset="0"/>
                <a:cs typeface="Calibri" panose="020F0502020204030204" pitchFamily="34" charset="0"/>
              </a:rPr>
              <a:t> sous </a:t>
            </a:r>
            <a:r>
              <a:rPr spc="-30" dirty="0">
                <a:latin typeface="Calibri" panose="020F0502020204030204" pitchFamily="34" charset="0"/>
                <a:cs typeface="Calibri" panose="020F0502020204030204" pitchFamily="34" charset="0"/>
              </a:rPr>
              <a:t>f</a:t>
            </a:r>
            <a:r>
              <a:rPr dirty="0">
                <a:latin typeface="Calibri" panose="020F0502020204030204" pitchFamily="34" charset="0"/>
                <a:cs typeface="Calibri" panose="020F0502020204030204" pitchFamily="34" charset="0"/>
              </a:rPr>
              <a:t>o</a:t>
            </a:r>
            <a:r>
              <a:rPr spc="23" dirty="0">
                <a:latin typeface="Calibri" panose="020F0502020204030204" pitchFamily="34" charset="0"/>
                <a:cs typeface="Calibri" panose="020F0502020204030204" pitchFamily="34" charset="0"/>
              </a:rPr>
              <a:t>r</a:t>
            </a:r>
            <a:r>
              <a:rPr spc="-11" dirty="0">
                <a:latin typeface="Calibri" panose="020F0502020204030204" pitchFamily="34" charset="0"/>
                <a:cs typeface="Calibri" panose="020F0502020204030204" pitchFamily="34" charset="0"/>
              </a:rPr>
              <a:t>me</a:t>
            </a:r>
            <a:r>
              <a:rPr spc="4" dirty="0">
                <a:latin typeface="Calibri" panose="020F0502020204030204" pitchFamily="34" charset="0"/>
                <a:cs typeface="Calibri" panose="020F0502020204030204" pitchFamily="34" charset="0"/>
              </a:rPr>
              <a:t> </a:t>
            </a:r>
            <a:r>
              <a:rPr spc="-4" dirty="0">
                <a:latin typeface="Calibri" panose="020F0502020204030204" pitchFamily="34" charset="0"/>
                <a:cs typeface="Calibri" panose="020F0502020204030204" pitchFamily="34" charset="0"/>
              </a:rPr>
              <a:t>li</a:t>
            </a:r>
            <a:r>
              <a:rPr dirty="0">
                <a:latin typeface="Calibri" panose="020F0502020204030204" pitchFamily="34" charset="0"/>
                <a:cs typeface="Calibri" panose="020F0502020204030204" pitchFamily="34" charset="0"/>
              </a:rPr>
              <a:t>q</a:t>
            </a:r>
            <a:r>
              <a:rPr spc="-8" dirty="0">
                <a:latin typeface="Calibri" panose="020F0502020204030204" pitchFamily="34" charset="0"/>
                <a:cs typeface="Calibri" panose="020F0502020204030204" pitchFamily="34" charset="0"/>
              </a:rPr>
              <a:t>ui</a:t>
            </a:r>
            <a:r>
              <a:rPr spc="-4" dirty="0">
                <a:latin typeface="Calibri" panose="020F0502020204030204" pitchFamily="34" charset="0"/>
                <a:cs typeface="Calibri" panose="020F0502020204030204" pitchFamily="34" charset="0"/>
              </a:rPr>
              <a:t>d</a:t>
            </a:r>
            <a:r>
              <a:rPr spc="-11" dirty="0">
                <a:latin typeface="Calibri" panose="020F0502020204030204" pitchFamily="34" charset="0"/>
                <a:cs typeface="Calibri" panose="020F0502020204030204" pitchFamily="34" charset="0"/>
              </a:rPr>
              <a:t>e</a:t>
            </a:r>
            <a:r>
              <a:rPr dirty="0">
                <a:latin typeface="Calibri" panose="020F0502020204030204" pitchFamily="34" charset="0"/>
                <a:cs typeface="Calibri" panose="020F0502020204030204" pitchFamily="34" charset="0"/>
              </a:rPr>
              <a:t>.</a:t>
            </a:r>
          </a:p>
          <a:p>
            <a:pPr marL="9525">
              <a:spcBef>
                <a:spcPts val="889"/>
              </a:spcBef>
            </a:pPr>
            <a:r>
              <a:rPr spc="-4" dirty="0">
                <a:latin typeface="Calibri" panose="020F0502020204030204" pitchFamily="34" charset="0"/>
                <a:cs typeface="Calibri" panose="020F0502020204030204" pitchFamily="34" charset="0"/>
              </a:rPr>
              <a:t>I</a:t>
            </a:r>
            <a:r>
              <a:rPr dirty="0">
                <a:latin typeface="Calibri" panose="020F0502020204030204" pitchFamily="34" charset="0"/>
                <a:cs typeface="Calibri" panose="020F0502020204030204" pitchFamily="34" charset="0"/>
              </a:rPr>
              <a:t>l</a:t>
            </a:r>
            <a:r>
              <a:rPr spc="4" dirty="0">
                <a:latin typeface="Calibri" panose="020F0502020204030204" pitchFamily="34" charset="0"/>
                <a:cs typeface="Calibri" panose="020F0502020204030204" pitchFamily="34" charset="0"/>
              </a:rPr>
              <a:t> </a:t>
            </a:r>
            <a:r>
              <a:rPr dirty="0">
                <a:latin typeface="Calibri" panose="020F0502020204030204" pitchFamily="34" charset="0"/>
                <a:cs typeface="Calibri" panose="020F0502020204030204" pitchFamily="34" charset="0"/>
              </a:rPr>
              <a:t>est</a:t>
            </a:r>
            <a:r>
              <a:rPr spc="8" dirty="0">
                <a:latin typeface="Calibri" panose="020F0502020204030204" pitchFamily="34" charset="0"/>
                <a:cs typeface="Calibri" panose="020F0502020204030204" pitchFamily="34" charset="0"/>
              </a:rPr>
              <a:t> </a:t>
            </a:r>
            <a:r>
              <a:rPr spc="-4" dirty="0">
                <a:latin typeface="Calibri" panose="020F0502020204030204" pitchFamily="34" charset="0"/>
                <a:cs typeface="Calibri" panose="020F0502020204030204" pitchFamily="34" charset="0"/>
              </a:rPr>
              <a:t>l</a:t>
            </a:r>
            <a:r>
              <a:rPr dirty="0">
                <a:latin typeface="Calibri" panose="020F0502020204030204" pitchFamily="34" charset="0"/>
                <a:cs typeface="Calibri" panose="020F0502020204030204" pitchFamily="34" charset="0"/>
              </a:rPr>
              <a:t>e</a:t>
            </a:r>
            <a:r>
              <a:rPr spc="4" dirty="0">
                <a:latin typeface="Calibri" panose="020F0502020204030204" pitchFamily="34" charset="0"/>
                <a:cs typeface="Calibri" panose="020F0502020204030204" pitchFamily="34" charset="0"/>
              </a:rPr>
              <a:t> </a:t>
            </a:r>
            <a:r>
              <a:rPr spc="-8" dirty="0">
                <a:latin typeface="Calibri" panose="020F0502020204030204" pitchFamily="34" charset="0"/>
                <a:cs typeface="Calibri" panose="020F0502020204030204" pitchFamily="34" charset="0"/>
              </a:rPr>
              <a:t>plu</a:t>
            </a:r>
            <a:r>
              <a:rPr dirty="0">
                <a:latin typeface="Calibri" panose="020F0502020204030204" pitchFamily="34" charset="0"/>
                <a:cs typeface="Calibri" panose="020F0502020204030204" pitchFamily="34" charset="0"/>
              </a:rPr>
              <a:t>s </a:t>
            </a:r>
            <a:r>
              <a:rPr spc="-8" dirty="0">
                <a:latin typeface="Calibri" panose="020F0502020204030204" pitchFamily="34" charset="0"/>
                <a:cs typeface="Calibri" panose="020F0502020204030204" pitchFamily="34" charset="0"/>
              </a:rPr>
              <a:t>sou</a:t>
            </a:r>
            <a:r>
              <a:rPr spc="-34" dirty="0">
                <a:latin typeface="Calibri" panose="020F0502020204030204" pitchFamily="34" charset="0"/>
                <a:cs typeface="Calibri" panose="020F0502020204030204" pitchFamily="34" charset="0"/>
              </a:rPr>
              <a:t>v</a:t>
            </a:r>
            <a:r>
              <a:rPr spc="-8" dirty="0">
                <a:latin typeface="Calibri" panose="020F0502020204030204" pitchFamily="34" charset="0"/>
                <a:cs typeface="Calibri" panose="020F0502020204030204" pitchFamily="34" charset="0"/>
              </a:rPr>
              <a:t>ent</a:t>
            </a:r>
            <a:r>
              <a:rPr spc="-11" dirty="0">
                <a:latin typeface="Calibri" panose="020F0502020204030204" pitchFamily="34" charset="0"/>
                <a:cs typeface="Calibri" panose="020F0502020204030204" pitchFamily="34" charset="0"/>
              </a:rPr>
              <a:t> </a:t>
            </a:r>
            <a:r>
              <a:rPr spc="-8" dirty="0" err="1">
                <a:latin typeface="Calibri" panose="020F0502020204030204" pitchFamily="34" charset="0"/>
                <a:cs typeface="Calibri" panose="020F0502020204030204" pitchFamily="34" charset="0"/>
              </a:rPr>
              <a:t>a</a:t>
            </a:r>
            <a:r>
              <a:rPr spc="-34" dirty="0" err="1">
                <a:latin typeface="Calibri" panose="020F0502020204030204" pitchFamily="34" charset="0"/>
                <a:cs typeface="Calibri" panose="020F0502020204030204" pitchFamily="34" charset="0"/>
              </a:rPr>
              <a:t>v</a:t>
            </a:r>
            <a:r>
              <a:rPr dirty="0" err="1">
                <a:latin typeface="Calibri" panose="020F0502020204030204" pitchFamily="34" charset="0"/>
                <a:cs typeface="Calibri" panose="020F0502020204030204" pitchFamily="34" charset="0"/>
              </a:rPr>
              <a:t>alé</a:t>
            </a:r>
            <a:r>
              <a:rPr dirty="0">
                <a:latin typeface="Calibri" panose="020F0502020204030204" pitchFamily="34" charset="0"/>
                <a:cs typeface="Calibri" panose="020F0502020204030204" pitchFamily="34" charset="0"/>
              </a:rPr>
              <a:t>.</a:t>
            </a:r>
            <a:r>
              <a:rPr lang="fr-FR" dirty="0">
                <a:latin typeface="Calibri" panose="020F0502020204030204" pitchFamily="34" charset="0"/>
                <a:cs typeface="Calibri" panose="020F0502020204030204" pitchFamily="34" charset="0"/>
              </a:rPr>
              <a:t> </a:t>
            </a:r>
            <a:r>
              <a:rPr spc="-8" dirty="0">
                <a:latin typeface="Calibri" panose="020F0502020204030204" pitchFamily="34" charset="0"/>
                <a:cs typeface="Calibri" panose="020F0502020204030204" pitchFamily="34" charset="0"/>
              </a:rPr>
              <a:t>Les</a:t>
            </a:r>
            <a:r>
              <a:rPr spc="-4" dirty="0">
                <a:latin typeface="Calibri" panose="020F0502020204030204" pitchFamily="34" charset="0"/>
                <a:cs typeface="Calibri" panose="020F0502020204030204" pitchFamily="34" charset="0"/>
              </a:rPr>
              <a:t> </a:t>
            </a:r>
            <a:r>
              <a:rPr dirty="0">
                <a:latin typeface="Calibri" panose="020F0502020204030204" pitchFamily="34" charset="0"/>
                <a:cs typeface="Calibri" panose="020F0502020204030204" pitchFamily="34" charset="0"/>
              </a:rPr>
              <a:t>effets su</a:t>
            </a:r>
            <a:r>
              <a:rPr spc="56" dirty="0">
                <a:latin typeface="Calibri" panose="020F0502020204030204" pitchFamily="34" charset="0"/>
                <a:cs typeface="Calibri" panose="020F0502020204030204" pitchFamily="34" charset="0"/>
              </a:rPr>
              <a:t>r</a:t>
            </a:r>
            <a:r>
              <a:rPr dirty="0">
                <a:latin typeface="Calibri" panose="020F0502020204030204" pitchFamily="34" charset="0"/>
                <a:cs typeface="Calibri" panose="020F0502020204030204" pitchFamily="34" charset="0"/>
              </a:rPr>
              <a:t>vie</a:t>
            </a:r>
            <a:r>
              <a:rPr spc="4" dirty="0">
                <a:latin typeface="Calibri" panose="020F0502020204030204" pitchFamily="34" charset="0"/>
                <a:cs typeface="Calibri" panose="020F0502020204030204" pitchFamily="34" charset="0"/>
              </a:rPr>
              <a:t>n</a:t>
            </a:r>
            <a:r>
              <a:rPr spc="-8" dirty="0">
                <a:latin typeface="Calibri" panose="020F0502020204030204" pitchFamily="34" charset="0"/>
                <a:cs typeface="Calibri" panose="020F0502020204030204" pitchFamily="34" charset="0"/>
              </a:rPr>
              <a:t>ne</a:t>
            </a:r>
            <a:r>
              <a:rPr spc="-4" dirty="0">
                <a:latin typeface="Calibri" panose="020F0502020204030204" pitchFamily="34" charset="0"/>
                <a:cs typeface="Calibri" panose="020F0502020204030204" pitchFamily="34" charset="0"/>
              </a:rPr>
              <a:t>nt</a:t>
            </a:r>
            <a:r>
              <a:rPr spc="-11" dirty="0">
                <a:latin typeface="Calibri" panose="020F0502020204030204" pitchFamily="34" charset="0"/>
                <a:cs typeface="Calibri" panose="020F0502020204030204" pitchFamily="34" charset="0"/>
              </a:rPr>
              <a:t> </a:t>
            </a:r>
            <a:r>
              <a:rPr spc="-8" dirty="0">
                <a:latin typeface="Calibri" panose="020F0502020204030204" pitchFamily="34" charset="0"/>
                <a:cs typeface="Calibri" panose="020F0502020204030204" pitchFamily="34" charset="0"/>
              </a:rPr>
              <a:t>apr</a:t>
            </a:r>
            <a:r>
              <a:rPr dirty="0">
                <a:latin typeface="Calibri" panose="020F0502020204030204" pitchFamily="34" charset="0"/>
                <a:cs typeface="Calibri" panose="020F0502020204030204" pitchFamily="34" charset="0"/>
              </a:rPr>
              <a:t>ès</a:t>
            </a:r>
            <a:r>
              <a:rPr spc="-15" dirty="0">
                <a:latin typeface="Calibri" panose="020F0502020204030204" pitchFamily="34" charset="0"/>
                <a:cs typeface="Calibri" panose="020F0502020204030204" pitchFamily="34" charset="0"/>
              </a:rPr>
              <a:t> </a:t>
            </a:r>
            <a:r>
              <a:rPr spc="-8" dirty="0">
                <a:latin typeface="Calibri" panose="020F0502020204030204" pitchFamily="34" charset="0"/>
                <a:cs typeface="Calibri" panose="020F0502020204030204" pitchFamily="34" charset="0"/>
              </a:rPr>
              <a:t>u</a:t>
            </a:r>
            <a:r>
              <a:rPr spc="-4" dirty="0">
                <a:latin typeface="Calibri" panose="020F0502020204030204" pitchFamily="34" charset="0"/>
                <a:cs typeface="Calibri" panose="020F0502020204030204" pitchFamily="34" charset="0"/>
              </a:rPr>
              <a:t>n</a:t>
            </a:r>
            <a:r>
              <a:rPr dirty="0">
                <a:latin typeface="Calibri" panose="020F0502020204030204" pitchFamily="34" charset="0"/>
                <a:cs typeface="Calibri" panose="020F0502020204030204" pitchFamily="34" charset="0"/>
              </a:rPr>
              <a:t>e </a:t>
            </a:r>
            <a:r>
              <a:rPr spc="-11" dirty="0">
                <a:latin typeface="Calibri" panose="020F0502020204030204" pitchFamily="34" charset="0"/>
                <a:cs typeface="Calibri" panose="020F0502020204030204" pitchFamily="34" charset="0"/>
              </a:rPr>
              <a:t>dem</a:t>
            </a:r>
            <a:r>
              <a:rPr dirty="0">
                <a:latin typeface="Calibri" panose="020F0502020204030204" pitchFamily="34" charset="0"/>
                <a:cs typeface="Calibri" panose="020F0502020204030204" pitchFamily="34" charset="0"/>
              </a:rPr>
              <a:t>i-</a:t>
            </a:r>
            <a:r>
              <a:rPr spc="-8" dirty="0">
                <a:latin typeface="Calibri" panose="020F0502020204030204" pitchFamily="34" charset="0"/>
                <a:cs typeface="Calibri" panose="020F0502020204030204" pitchFamily="34" charset="0"/>
              </a:rPr>
              <a:t>he</a:t>
            </a:r>
            <a:r>
              <a:rPr spc="-4" dirty="0">
                <a:latin typeface="Calibri" panose="020F0502020204030204" pitchFamily="34" charset="0"/>
                <a:cs typeface="Calibri" panose="020F0502020204030204" pitchFamily="34" charset="0"/>
              </a:rPr>
              <a:t>u</a:t>
            </a:r>
            <a:r>
              <a:rPr dirty="0">
                <a:latin typeface="Calibri" panose="020F0502020204030204" pitchFamily="34" charset="0"/>
                <a:cs typeface="Calibri" panose="020F0502020204030204" pitchFamily="34" charset="0"/>
              </a:rPr>
              <a:t>re </a:t>
            </a:r>
            <a:r>
              <a:rPr spc="-8" dirty="0">
                <a:latin typeface="Calibri" panose="020F0502020204030204" pitchFamily="34" charset="0"/>
                <a:cs typeface="Calibri" panose="020F0502020204030204" pitchFamily="34" charset="0"/>
              </a:rPr>
              <a:t>et</a:t>
            </a:r>
            <a:r>
              <a:rPr dirty="0">
                <a:latin typeface="Calibri" panose="020F0502020204030204" pitchFamily="34" charset="0"/>
                <a:cs typeface="Calibri" panose="020F0502020204030204" pitchFamily="34" charset="0"/>
              </a:rPr>
              <a:t> </a:t>
            </a:r>
            <a:r>
              <a:rPr spc="-8" dirty="0">
                <a:latin typeface="Calibri" panose="020F0502020204030204" pitchFamily="34" charset="0"/>
                <a:cs typeface="Calibri" panose="020F0502020204030204" pitchFamily="34" charset="0"/>
              </a:rPr>
              <a:t>durent en</a:t>
            </a:r>
            <a:r>
              <a:rPr dirty="0">
                <a:latin typeface="Calibri" panose="020F0502020204030204" pitchFamily="34" charset="0"/>
                <a:cs typeface="Calibri" panose="020F0502020204030204" pitchFamily="34" charset="0"/>
              </a:rPr>
              <a:t>tre </a:t>
            </a:r>
            <a:r>
              <a:rPr spc="-8" dirty="0">
                <a:latin typeface="Calibri" panose="020F0502020204030204" pitchFamily="34" charset="0"/>
                <a:cs typeface="Calibri" panose="020F0502020204030204" pitchFamily="34" charset="0"/>
              </a:rPr>
              <a:t>cinq</a:t>
            </a:r>
            <a:r>
              <a:rPr spc="-11" dirty="0">
                <a:latin typeface="Calibri" panose="020F0502020204030204" pitchFamily="34" charset="0"/>
                <a:cs typeface="Calibri" panose="020F0502020204030204" pitchFamily="34" charset="0"/>
              </a:rPr>
              <a:t> </a:t>
            </a:r>
            <a:r>
              <a:rPr spc="-8" dirty="0">
                <a:latin typeface="Calibri" panose="020F0502020204030204" pitchFamily="34" charset="0"/>
                <a:cs typeface="Calibri" panose="020F0502020204030204" pitchFamily="34" charset="0"/>
              </a:rPr>
              <a:t>et</a:t>
            </a:r>
            <a:r>
              <a:rPr dirty="0">
                <a:latin typeface="Calibri" panose="020F0502020204030204" pitchFamily="34" charset="0"/>
                <a:cs typeface="Calibri" panose="020F0502020204030204" pitchFamily="34" charset="0"/>
              </a:rPr>
              <a:t> </a:t>
            </a:r>
            <a:r>
              <a:rPr spc="-8" dirty="0">
                <a:latin typeface="Calibri" panose="020F0502020204030204" pitchFamily="34" charset="0"/>
                <a:cs typeface="Calibri" panose="020F0502020204030204" pitchFamily="34" charset="0"/>
              </a:rPr>
              <a:t>douze</a:t>
            </a:r>
            <a:r>
              <a:rPr dirty="0">
                <a:latin typeface="Calibri" panose="020F0502020204030204" pitchFamily="34" charset="0"/>
                <a:cs typeface="Calibri" panose="020F0502020204030204" pitchFamily="34" charset="0"/>
              </a:rPr>
              <a:t> </a:t>
            </a:r>
            <a:r>
              <a:rPr spc="-8" dirty="0" err="1">
                <a:latin typeface="Calibri" panose="020F0502020204030204" pitchFamily="34" charset="0"/>
                <a:cs typeface="Calibri" panose="020F0502020204030204" pitchFamily="34" charset="0"/>
              </a:rPr>
              <a:t>heu</a:t>
            </a:r>
            <a:r>
              <a:rPr dirty="0" err="1">
                <a:latin typeface="Calibri" panose="020F0502020204030204" pitchFamily="34" charset="0"/>
                <a:cs typeface="Calibri" panose="020F0502020204030204" pitchFamily="34" charset="0"/>
              </a:rPr>
              <a:t>re</a:t>
            </a:r>
            <a:r>
              <a:rPr spc="-11" dirty="0" err="1">
                <a:latin typeface="Calibri" panose="020F0502020204030204" pitchFamily="34" charset="0"/>
                <a:cs typeface="Calibri" panose="020F0502020204030204" pitchFamily="34" charset="0"/>
              </a:rPr>
              <a:t>s</a:t>
            </a:r>
            <a:r>
              <a:rPr dirty="0">
                <a:latin typeface="Calibri" panose="020F0502020204030204" pitchFamily="34" charset="0"/>
                <a:cs typeface="Calibri" panose="020F0502020204030204" pitchFamily="34" charset="0"/>
              </a:rPr>
              <a:t>.</a:t>
            </a:r>
            <a:endParaRPr lang="fr-FR" dirty="0">
              <a:latin typeface="Calibri" panose="020F0502020204030204" pitchFamily="34" charset="0"/>
              <a:cs typeface="Calibri" panose="020F0502020204030204" pitchFamily="34" charset="0"/>
            </a:endParaRPr>
          </a:p>
          <a:p>
            <a:pPr marL="9525">
              <a:spcBef>
                <a:spcPts val="889"/>
              </a:spcBef>
            </a:pPr>
            <a:r>
              <a:rPr spc="-11" dirty="0">
                <a:latin typeface="Calibri" panose="020F0502020204030204" pitchFamily="34" charset="0"/>
                <a:cs typeface="Calibri" panose="020F0502020204030204" pitchFamily="34" charset="0"/>
              </a:rPr>
              <a:t>U</a:t>
            </a:r>
            <a:r>
              <a:rPr spc="-4" dirty="0">
                <a:latin typeface="Calibri" panose="020F0502020204030204" pitchFamily="34" charset="0"/>
                <a:cs typeface="Calibri" panose="020F0502020204030204" pitchFamily="34" charset="0"/>
              </a:rPr>
              <a:t>n</a:t>
            </a:r>
            <a:r>
              <a:rPr dirty="0">
                <a:latin typeface="Calibri" panose="020F0502020204030204" pitchFamily="34" charset="0"/>
                <a:cs typeface="Calibri" panose="020F0502020204030204" pitchFamily="34" charset="0"/>
              </a:rPr>
              <a:t>e </a:t>
            </a:r>
            <a:r>
              <a:rPr spc="-8" dirty="0">
                <a:latin typeface="Calibri" panose="020F0502020204030204" pitchFamily="34" charset="0"/>
                <a:cs typeface="Calibri" panose="020F0502020204030204" pitchFamily="34" charset="0"/>
              </a:rPr>
              <a:t>sensa</a:t>
            </a:r>
            <a:r>
              <a:rPr dirty="0">
                <a:latin typeface="Calibri" panose="020F0502020204030204" pitchFamily="34" charset="0"/>
                <a:cs typeface="Calibri" panose="020F0502020204030204" pitchFamily="34" charset="0"/>
              </a:rPr>
              <a:t>t</a:t>
            </a:r>
            <a:r>
              <a:rPr spc="-4" dirty="0">
                <a:latin typeface="Calibri" panose="020F0502020204030204" pitchFamily="34" charset="0"/>
                <a:cs typeface="Calibri" panose="020F0502020204030204" pitchFamily="34" charset="0"/>
              </a:rPr>
              <a:t>io</a:t>
            </a:r>
            <a:r>
              <a:rPr dirty="0">
                <a:latin typeface="Calibri" panose="020F0502020204030204" pitchFamily="34" charset="0"/>
                <a:cs typeface="Calibri" panose="020F0502020204030204" pitchFamily="34" charset="0"/>
              </a:rPr>
              <a:t>n</a:t>
            </a:r>
            <a:r>
              <a:rPr spc="-11" dirty="0">
                <a:latin typeface="Calibri" panose="020F0502020204030204" pitchFamily="34" charset="0"/>
                <a:cs typeface="Calibri" panose="020F0502020204030204" pitchFamily="34" charset="0"/>
              </a:rPr>
              <a:t> </a:t>
            </a:r>
            <a:r>
              <a:rPr spc="-8" dirty="0">
                <a:latin typeface="Calibri" panose="020F0502020204030204" pitchFamily="34" charset="0"/>
                <a:cs typeface="Calibri" panose="020F0502020204030204" pitchFamily="34" charset="0"/>
              </a:rPr>
              <a:t>de</a:t>
            </a:r>
            <a:r>
              <a:rPr spc="-4" dirty="0">
                <a:latin typeface="Calibri" panose="020F0502020204030204" pitchFamily="34" charset="0"/>
                <a:cs typeface="Calibri" panose="020F0502020204030204" pitchFamily="34" charset="0"/>
              </a:rPr>
              <a:t> </a:t>
            </a:r>
            <a:r>
              <a:rPr spc="-8" dirty="0">
                <a:latin typeface="Calibri" panose="020F0502020204030204" pitchFamily="34" charset="0"/>
                <a:cs typeface="Calibri" panose="020F0502020204030204" pitchFamily="34" charset="0"/>
              </a:rPr>
              <a:t>malais</a:t>
            </a:r>
            <a:r>
              <a:rPr dirty="0">
                <a:latin typeface="Calibri" panose="020F0502020204030204" pitchFamily="34" charset="0"/>
                <a:cs typeface="Calibri" panose="020F0502020204030204" pitchFamily="34" charset="0"/>
              </a:rPr>
              <a:t>e </a:t>
            </a:r>
            <a:r>
              <a:rPr spc="-8" dirty="0">
                <a:latin typeface="Calibri" panose="020F0502020204030204" pitchFamily="34" charset="0"/>
                <a:cs typeface="Calibri" panose="020F0502020204030204" pitchFamily="34" charset="0"/>
              </a:rPr>
              <a:t>peut</a:t>
            </a:r>
            <a:r>
              <a:rPr spc="-11" dirty="0">
                <a:latin typeface="Calibri" panose="020F0502020204030204" pitchFamily="34" charset="0"/>
                <a:cs typeface="Calibri" panose="020F0502020204030204" pitchFamily="34" charset="0"/>
              </a:rPr>
              <a:t> </a:t>
            </a:r>
            <a:r>
              <a:rPr dirty="0">
                <a:latin typeface="Calibri" panose="020F0502020204030204" pitchFamily="34" charset="0"/>
                <a:cs typeface="Calibri" panose="020F0502020204030204" pitchFamily="34" charset="0"/>
              </a:rPr>
              <a:t>persister </a:t>
            </a:r>
            <a:r>
              <a:rPr spc="-8" dirty="0">
                <a:latin typeface="Calibri" panose="020F0502020204030204" pitchFamily="34" charset="0"/>
                <a:cs typeface="Calibri" panose="020F0502020204030204" pitchFamily="34" charset="0"/>
              </a:rPr>
              <a:t>pendant plu</a:t>
            </a:r>
            <a:r>
              <a:rPr dirty="0">
                <a:latin typeface="Calibri" panose="020F0502020204030204" pitchFamily="34" charset="0"/>
                <a:cs typeface="Calibri" panose="020F0502020204030204" pitchFamily="34" charset="0"/>
              </a:rPr>
              <a:t>sieurs </a:t>
            </a:r>
            <a:r>
              <a:rPr spc="-4" dirty="0">
                <a:latin typeface="Calibri" panose="020F0502020204030204" pitchFamily="34" charset="0"/>
                <a:cs typeface="Calibri" panose="020F0502020204030204" pitchFamily="34" charset="0"/>
              </a:rPr>
              <a:t>jour</a:t>
            </a:r>
            <a:r>
              <a:rPr spc="-8" dirty="0">
                <a:latin typeface="Calibri" panose="020F0502020204030204" pitchFamily="34" charset="0"/>
                <a:cs typeface="Calibri" panose="020F0502020204030204" pitchFamily="34" charset="0"/>
              </a:rPr>
              <a:t>s</a:t>
            </a:r>
            <a:r>
              <a:rPr dirty="0">
                <a:latin typeface="Calibri" panose="020F0502020204030204" pitchFamily="34" charset="0"/>
                <a:cs typeface="Calibri" panose="020F0502020204030204" pitchFamily="34" charset="0"/>
              </a:rPr>
              <a:t>.</a:t>
            </a:r>
          </a:p>
        </p:txBody>
      </p:sp>
      <p:sp>
        <p:nvSpPr>
          <p:cNvPr id="4" name="object 4"/>
          <p:cNvSpPr/>
          <p:nvPr/>
        </p:nvSpPr>
        <p:spPr>
          <a:xfrm>
            <a:off x="5840730" y="1728216"/>
            <a:ext cx="1921383" cy="1295019"/>
          </a:xfrm>
          <a:prstGeom prst="rect">
            <a:avLst/>
          </a:prstGeom>
          <a:blipFill>
            <a:blip r:embed="rId3" cstate="print"/>
            <a:stretch>
              <a:fillRect/>
            </a:stretch>
          </a:blipFill>
        </p:spPr>
        <p:txBody>
          <a:bodyPr wrap="square" lIns="0" tIns="0" rIns="0" bIns="0" rtlCol="0"/>
          <a:lstStyle/>
          <a:p>
            <a:endParaRPr sz="1350"/>
          </a:p>
        </p:txBody>
      </p:sp>
      <p:sp>
        <p:nvSpPr>
          <p:cNvPr id="5" name="object 5"/>
          <p:cNvSpPr/>
          <p:nvPr/>
        </p:nvSpPr>
        <p:spPr>
          <a:xfrm>
            <a:off x="5911597" y="3503294"/>
            <a:ext cx="1850516" cy="1779906"/>
          </a:xfrm>
          <a:prstGeom prst="rect">
            <a:avLst/>
          </a:prstGeom>
          <a:blipFill>
            <a:blip r:embed="rId4" cstate="print"/>
            <a:stretch>
              <a:fillRect/>
            </a:stretch>
          </a:blipFill>
        </p:spPr>
        <p:txBody>
          <a:bodyPr wrap="square" lIns="0" tIns="0" rIns="0" bIns="0" rtlCol="0"/>
          <a:lstStyle/>
          <a:p>
            <a:endParaRPr sz="135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797661" y="1057065"/>
            <a:ext cx="2541270" cy="577081"/>
          </a:xfrm>
          <a:prstGeom prst="rect">
            <a:avLst/>
          </a:prstGeom>
        </p:spPr>
        <p:txBody>
          <a:bodyPr vert="horz" wrap="square" lIns="0" tIns="0" rIns="0" bIns="0" rtlCol="0">
            <a:spAutoFit/>
          </a:bodyPr>
          <a:lstStyle/>
          <a:p>
            <a:pPr marL="9525"/>
            <a:r>
              <a:rPr sz="3750" b="1" spc="68" dirty="0">
                <a:solidFill>
                  <a:srgbClr val="0D0D0D"/>
                </a:solidFill>
                <a:latin typeface="Tw Cen MT Condensed"/>
                <a:cs typeface="Tw Cen MT Condensed"/>
              </a:rPr>
              <a:t>G</a:t>
            </a:r>
            <a:r>
              <a:rPr sz="3750" b="1" spc="71" dirty="0">
                <a:solidFill>
                  <a:srgbClr val="0D0D0D"/>
                </a:solidFill>
                <a:latin typeface="Tw Cen MT Condensed"/>
                <a:cs typeface="Tw Cen MT Condensed"/>
              </a:rPr>
              <a:t>HB/</a:t>
            </a:r>
            <a:r>
              <a:rPr sz="3750" b="1" spc="68" dirty="0">
                <a:solidFill>
                  <a:srgbClr val="0D0D0D"/>
                </a:solidFill>
                <a:latin typeface="Tw Cen MT Condensed"/>
                <a:cs typeface="Tw Cen MT Condensed"/>
              </a:rPr>
              <a:t>G</a:t>
            </a:r>
            <a:r>
              <a:rPr sz="3750" b="1" spc="71" dirty="0">
                <a:solidFill>
                  <a:srgbClr val="0D0D0D"/>
                </a:solidFill>
                <a:latin typeface="Tw Cen MT Condensed"/>
                <a:cs typeface="Tw Cen MT Condensed"/>
              </a:rPr>
              <a:t>B</a:t>
            </a:r>
            <a:r>
              <a:rPr sz="3750" b="1" dirty="0">
                <a:solidFill>
                  <a:srgbClr val="0D0D0D"/>
                </a:solidFill>
                <a:latin typeface="Tw Cen MT Condensed"/>
                <a:cs typeface="Tw Cen MT Condensed"/>
              </a:rPr>
              <a:t>L</a:t>
            </a:r>
            <a:r>
              <a:rPr sz="3750" b="1" spc="139" dirty="0">
                <a:solidFill>
                  <a:srgbClr val="0D0D0D"/>
                </a:solidFill>
                <a:latin typeface="Tw Cen MT Condensed"/>
                <a:cs typeface="Tw Cen MT Condensed"/>
              </a:rPr>
              <a:t> </a:t>
            </a:r>
            <a:endParaRPr sz="3750" dirty="0">
              <a:latin typeface="Tw Cen MT Condensed"/>
              <a:cs typeface="Tw Cen MT Condensed"/>
            </a:endParaRPr>
          </a:p>
        </p:txBody>
      </p:sp>
      <p:sp>
        <p:nvSpPr>
          <p:cNvPr id="3" name="object 3"/>
          <p:cNvSpPr txBox="1"/>
          <p:nvPr/>
        </p:nvSpPr>
        <p:spPr>
          <a:xfrm>
            <a:off x="716051" y="2018253"/>
            <a:ext cx="4320000" cy="3803605"/>
          </a:xfrm>
          <a:prstGeom prst="rect">
            <a:avLst/>
          </a:prstGeom>
        </p:spPr>
        <p:txBody>
          <a:bodyPr vert="horz" wrap="square" lIns="0" tIns="0" rIns="0" bIns="0" rtlCol="0">
            <a:spAutoFit/>
          </a:bodyPr>
          <a:lstStyle/>
          <a:p>
            <a:pPr marL="9525" marR="143351">
              <a:lnSpc>
                <a:spcPts val="1454"/>
              </a:lnSpc>
            </a:pPr>
            <a:r>
              <a:rPr spc="-8" dirty="0">
                <a:latin typeface="Calibri" panose="020F0502020204030204" pitchFamily="34" charset="0"/>
                <a:cs typeface="Calibri" panose="020F0502020204030204" pitchFamily="34" charset="0"/>
              </a:rPr>
              <a:t>Le</a:t>
            </a:r>
            <a:r>
              <a:rPr spc="-4" dirty="0">
                <a:latin typeface="Calibri" panose="020F0502020204030204" pitchFamily="34" charset="0"/>
                <a:cs typeface="Calibri" panose="020F0502020204030204" pitchFamily="34" charset="0"/>
              </a:rPr>
              <a:t> </a:t>
            </a:r>
            <a:r>
              <a:rPr dirty="0">
                <a:latin typeface="Calibri" panose="020F0502020204030204" pitchFamily="34" charset="0"/>
                <a:cs typeface="Calibri" panose="020F0502020204030204" pitchFamily="34" charset="0"/>
              </a:rPr>
              <a:t>G</a:t>
            </a:r>
            <a:r>
              <a:rPr spc="4" dirty="0">
                <a:latin typeface="Calibri" panose="020F0502020204030204" pitchFamily="34" charset="0"/>
                <a:cs typeface="Calibri" panose="020F0502020204030204" pitchFamily="34" charset="0"/>
              </a:rPr>
              <a:t>H</a:t>
            </a:r>
            <a:r>
              <a:rPr dirty="0">
                <a:latin typeface="Calibri" panose="020F0502020204030204" pitchFamily="34" charset="0"/>
                <a:cs typeface="Calibri" panose="020F0502020204030204" pitchFamily="34" charset="0"/>
              </a:rPr>
              <a:t>B </a:t>
            </a:r>
            <a:r>
              <a:rPr spc="-11" dirty="0">
                <a:latin typeface="Calibri" panose="020F0502020204030204" pitchFamily="34" charset="0"/>
                <a:cs typeface="Calibri" panose="020F0502020204030204" pitchFamily="34" charset="0"/>
              </a:rPr>
              <a:t>(Gamm</a:t>
            </a:r>
            <a:r>
              <a:rPr spc="-4" dirty="0">
                <a:latin typeface="Calibri" panose="020F0502020204030204" pitchFamily="34" charset="0"/>
                <a:cs typeface="Calibri" panose="020F0502020204030204" pitchFamily="34" charset="0"/>
              </a:rPr>
              <a:t>a</a:t>
            </a:r>
            <a:r>
              <a:rPr dirty="0">
                <a:latin typeface="Calibri" panose="020F0502020204030204" pitchFamily="34" charset="0"/>
                <a:cs typeface="Calibri" panose="020F0502020204030204" pitchFamily="34" charset="0"/>
              </a:rPr>
              <a:t>-H</a:t>
            </a:r>
            <a:r>
              <a:rPr spc="-53" dirty="0">
                <a:latin typeface="Calibri" panose="020F0502020204030204" pitchFamily="34" charset="0"/>
                <a:cs typeface="Calibri" panose="020F0502020204030204" pitchFamily="34" charset="0"/>
              </a:rPr>
              <a:t>y</a:t>
            </a:r>
            <a:r>
              <a:rPr spc="-8" dirty="0">
                <a:latin typeface="Calibri" panose="020F0502020204030204" pitchFamily="34" charset="0"/>
                <a:cs typeface="Calibri" panose="020F0502020204030204" pitchFamily="34" charset="0"/>
              </a:rPr>
              <a:t>d</a:t>
            </a:r>
            <a:r>
              <a:rPr spc="-34" dirty="0">
                <a:latin typeface="Calibri" panose="020F0502020204030204" pitchFamily="34" charset="0"/>
                <a:cs typeface="Calibri" panose="020F0502020204030204" pitchFamily="34" charset="0"/>
              </a:rPr>
              <a:t>r</a:t>
            </a:r>
            <a:r>
              <a:rPr spc="-45" dirty="0">
                <a:latin typeface="Calibri" panose="020F0502020204030204" pitchFamily="34" charset="0"/>
                <a:cs typeface="Calibri" panose="020F0502020204030204" pitchFamily="34" charset="0"/>
              </a:rPr>
              <a:t>o</a:t>
            </a:r>
            <a:r>
              <a:rPr spc="-8" dirty="0">
                <a:latin typeface="Calibri" panose="020F0502020204030204" pitchFamily="34" charset="0"/>
                <a:cs typeface="Calibri" panose="020F0502020204030204" pitchFamily="34" charset="0"/>
              </a:rPr>
              <a:t>xy</a:t>
            </a:r>
            <a:r>
              <a:rPr spc="-15" dirty="0">
                <a:latin typeface="Calibri" panose="020F0502020204030204" pitchFamily="34" charset="0"/>
                <a:cs typeface="Calibri" panose="020F0502020204030204" pitchFamily="34" charset="0"/>
              </a:rPr>
              <a:t>b</a:t>
            </a:r>
            <a:r>
              <a:rPr spc="-8" dirty="0">
                <a:latin typeface="Calibri" panose="020F0502020204030204" pitchFamily="34" charset="0"/>
                <a:cs typeface="Calibri" panose="020F0502020204030204" pitchFamily="34" charset="0"/>
              </a:rPr>
              <a:t>u</a:t>
            </a:r>
            <a:r>
              <a:rPr dirty="0">
                <a:latin typeface="Calibri" panose="020F0502020204030204" pitchFamily="34" charset="0"/>
                <a:cs typeface="Calibri" panose="020F0502020204030204" pitchFamily="34" charset="0"/>
              </a:rPr>
              <a:t>ty</a:t>
            </a:r>
            <a:r>
              <a:rPr spc="-19" dirty="0">
                <a:latin typeface="Calibri" panose="020F0502020204030204" pitchFamily="34" charset="0"/>
                <a:cs typeface="Calibri" panose="020F0502020204030204" pitchFamily="34" charset="0"/>
              </a:rPr>
              <a:t>r</a:t>
            </a:r>
            <a:r>
              <a:rPr spc="-8" dirty="0">
                <a:latin typeface="Calibri" panose="020F0502020204030204" pitchFamily="34" charset="0"/>
                <a:cs typeface="Calibri" panose="020F0502020204030204" pitchFamily="34" charset="0"/>
              </a:rPr>
              <a:t>ate)</a:t>
            </a:r>
            <a:r>
              <a:rPr spc="-34" dirty="0">
                <a:latin typeface="Calibri" panose="020F0502020204030204" pitchFamily="34" charset="0"/>
                <a:cs typeface="Calibri" panose="020F0502020204030204" pitchFamily="34" charset="0"/>
              </a:rPr>
              <a:t> </a:t>
            </a:r>
            <a:r>
              <a:rPr dirty="0">
                <a:latin typeface="Calibri" panose="020F0502020204030204" pitchFamily="34" charset="0"/>
                <a:cs typeface="Calibri" panose="020F0502020204030204" pitchFamily="34" charset="0"/>
              </a:rPr>
              <a:t>est</a:t>
            </a:r>
            <a:r>
              <a:rPr spc="8" dirty="0">
                <a:latin typeface="Calibri" panose="020F0502020204030204" pitchFamily="34" charset="0"/>
                <a:cs typeface="Calibri" panose="020F0502020204030204" pitchFamily="34" charset="0"/>
              </a:rPr>
              <a:t> </a:t>
            </a:r>
            <a:r>
              <a:rPr spc="-8" dirty="0">
                <a:latin typeface="Calibri" panose="020F0502020204030204" pitchFamily="34" charset="0"/>
                <a:cs typeface="Calibri" panose="020F0502020204030204" pitchFamily="34" charset="0"/>
              </a:rPr>
              <a:t>u</a:t>
            </a:r>
            <a:r>
              <a:rPr spc="-4" dirty="0">
                <a:latin typeface="Calibri" panose="020F0502020204030204" pitchFamily="34" charset="0"/>
                <a:cs typeface="Calibri" panose="020F0502020204030204" pitchFamily="34" charset="0"/>
              </a:rPr>
              <a:t>n</a:t>
            </a:r>
            <a:r>
              <a:rPr dirty="0">
                <a:latin typeface="Calibri" panose="020F0502020204030204" pitchFamily="34" charset="0"/>
                <a:cs typeface="Calibri" panose="020F0502020204030204" pitchFamily="34" charset="0"/>
              </a:rPr>
              <a:t>e </a:t>
            </a:r>
            <a:r>
              <a:rPr spc="-19" dirty="0">
                <a:latin typeface="Calibri" panose="020F0502020204030204" pitchFamily="34" charset="0"/>
                <a:cs typeface="Calibri" panose="020F0502020204030204" pitchFamily="34" charset="0"/>
              </a:rPr>
              <a:t>m</a:t>
            </a:r>
            <a:r>
              <a:rPr spc="-8" dirty="0">
                <a:latin typeface="Calibri" panose="020F0502020204030204" pitchFamily="34" charset="0"/>
                <a:cs typeface="Calibri" panose="020F0502020204030204" pitchFamily="34" charset="0"/>
              </a:rPr>
              <a:t>oléc</a:t>
            </a:r>
            <a:r>
              <a:rPr spc="-4" dirty="0">
                <a:latin typeface="Calibri" panose="020F0502020204030204" pitchFamily="34" charset="0"/>
                <a:cs typeface="Calibri" panose="020F0502020204030204" pitchFamily="34" charset="0"/>
              </a:rPr>
              <a:t>ule </a:t>
            </a:r>
            <a:r>
              <a:rPr spc="-8" dirty="0">
                <a:latin typeface="Calibri" panose="020F0502020204030204" pitchFamily="34" charset="0"/>
                <a:cs typeface="Calibri" panose="020F0502020204030204" pitchFamily="34" charset="0"/>
              </a:rPr>
              <a:t>anest</a:t>
            </a:r>
            <a:r>
              <a:rPr spc="-4" dirty="0">
                <a:latin typeface="Calibri" panose="020F0502020204030204" pitchFamily="34" charset="0"/>
                <a:cs typeface="Calibri" panose="020F0502020204030204" pitchFamily="34" charset="0"/>
              </a:rPr>
              <a:t>h</a:t>
            </a:r>
            <a:r>
              <a:rPr spc="-8" dirty="0">
                <a:latin typeface="Calibri" panose="020F0502020204030204" pitchFamily="34" charset="0"/>
                <a:cs typeface="Calibri" panose="020F0502020204030204" pitchFamily="34" charset="0"/>
              </a:rPr>
              <a:t>ésiq</a:t>
            </a:r>
            <a:r>
              <a:rPr spc="-4" dirty="0">
                <a:latin typeface="Calibri" panose="020F0502020204030204" pitchFamily="34" charset="0"/>
                <a:cs typeface="Calibri" panose="020F0502020204030204" pitchFamily="34" charset="0"/>
              </a:rPr>
              <a:t>u</a:t>
            </a:r>
            <a:r>
              <a:rPr dirty="0">
                <a:latin typeface="Calibri" panose="020F0502020204030204" pitchFamily="34" charset="0"/>
                <a:cs typeface="Calibri" panose="020F0502020204030204" pitchFamily="34" charset="0"/>
              </a:rPr>
              <a:t>e</a:t>
            </a:r>
            <a:r>
              <a:rPr spc="-23" dirty="0">
                <a:latin typeface="Calibri" panose="020F0502020204030204" pitchFamily="34" charset="0"/>
                <a:cs typeface="Calibri" panose="020F0502020204030204" pitchFamily="34" charset="0"/>
              </a:rPr>
              <a:t> </a:t>
            </a:r>
            <a:r>
              <a:rPr spc="-8" dirty="0">
                <a:latin typeface="Calibri" panose="020F0502020204030204" pitchFamily="34" charset="0"/>
                <a:cs typeface="Calibri" panose="020F0502020204030204" pitchFamily="34" charset="0"/>
              </a:rPr>
              <a:t>à</a:t>
            </a:r>
            <a:r>
              <a:rPr dirty="0">
                <a:latin typeface="Calibri" panose="020F0502020204030204" pitchFamily="34" charset="0"/>
                <a:cs typeface="Calibri" panose="020F0502020204030204" pitchFamily="34" charset="0"/>
              </a:rPr>
              <a:t> </a:t>
            </a:r>
            <a:r>
              <a:rPr spc="-8" dirty="0">
                <a:latin typeface="Calibri" panose="020F0502020204030204" pitchFamily="34" charset="0"/>
                <a:cs typeface="Calibri" panose="020F0502020204030204" pitchFamily="34" charset="0"/>
              </a:rPr>
              <a:t>usa</a:t>
            </a:r>
            <a:r>
              <a:rPr spc="-30" dirty="0">
                <a:latin typeface="Calibri" panose="020F0502020204030204" pitchFamily="34" charset="0"/>
                <a:cs typeface="Calibri" panose="020F0502020204030204" pitchFamily="34" charset="0"/>
              </a:rPr>
              <a:t>g</a:t>
            </a:r>
            <a:r>
              <a:rPr dirty="0">
                <a:latin typeface="Calibri" panose="020F0502020204030204" pitchFamily="34" charset="0"/>
                <a:cs typeface="Calibri" panose="020F0502020204030204" pitchFamily="34" charset="0"/>
              </a:rPr>
              <a:t>e</a:t>
            </a:r>
            <a:r>
              <a:rPr spc="-15" dirty="0">
                <a:latin typeface="Calibri" panose="020F0502020204030204" pitchFamily="34" charset="0"/>
                <a:cs typeface="Calibri" panose="020F0502020204030204" pitchFamily="34" charset="0"/>
              </a:rPr>
              <a:t> </a:t>
            </a:r>
            <a:r>
              <a:rPr spc="-8" dirty="0">
                <a:latin typeface="Calibri" panose="020F0502020204030204" pitchFamily="34" charset="0"/>
                <a:cs typeface="Calibri" panose="020F0502020204030204" pitchFamily="34" charset="0"/>
              </a:rPr>
              <a:t>médi</a:t>
            </a:r>
            <a:r>
              <a:rPr spc="-4" dirty="0">
                <a:latin typeface="Calibri" panose="020F0502020204030204" pitchFamily="34" charset="0"/>
                <a:cs typeface="Calibri" panose="020F0502020204030204" pitchFamily="34" charset="0"/>
              </a:rPr>
              <a:t>c</a:t>
            </a:r>
            <a:r>
              <a:rPr dirty="0">
                <a:latin typeface="Calibri" panose="020F0502020204030204" pitchFamily="34" charset="0"/>
                <a:cs typeface="Calibri" panose="020F0502020204030204" pitchFamily="34" charset="0"/>
              </a:rPr>
              <a:t>al.</a:t>
            </a:r>
          </a:p>
          <a:p>
            <a:pPr marL="139541" marR="3810" indent="-102870">
              <a:lnSpc>
                <a:spcPts val="1454"/>
              </a:lnSpc>
              <a:spcBef>
                <a:spcPts val="300"/>
              </a:spcBef>
              <a:buClr>
                <a:srgbClr val="1CACE3"/>
              </a:buClr>
              <a:buFont typeface="Wingdings 3"/>
              <a:buChar char="▪"/>
              <a:tabLst>
                <a:tab pos="140018" algn="l"/>
              </a:tabLst>
            </a:pPr>
            <a:r>
              <a:rPr spc="-4" dirty="0">
                <a:latin typeface="Calibri" panose="020F0502020204030204" pitchFamily="34" charset="0"/>
                <a:cs typeface="Calibri" panose="020F0502020204030204" pitchFamily="34" charset="0"/>
              </a:rPr>
              <a:t>I</a:t>
            </a:r>
            <a:r>
              <a:rPr dirty="0">
                <a:latin typeface="Calibri" panose="020F0502020204030204" pitchFamily="34" charset="0"/>
                <a:cs typeface="Calibri" panose="020F0502020204030204" pitchFamily="34" charset="0"/>
              </a:rPr>
              <a:t>l</a:t>
            </a:r>
            <a:r>
              <a:rPr spc="4" dirty="0">
                <a:latin typeface="Calibri" panose="020F0502020204030204" pitchFamily="34" charset="0"/>
                <a:cs typeface="Calibri" panose="020F0502020204030204" pitchFamily="34" charset="0"/>
              </a:rPr>
              <a:t> </a:t>
            </a:r>
            <a:r>
              <a:rPr spc="-8" dirty="0">
                <a:latin typeface="Calibri" panose="020F0502020204030204" pitchFamily="34" charset="0"/>
                <a:cs typeface="Calibri" panose="020F0502020204030204" pitchFamily="34" charset="0"/>
              </a:rPr>
              <a:t>a</a:t>
            </a:r>
            <a:r>
              <a:rPr dirty="0">
                <a:latin typeface="Calibri" panose="020F0502020204030204" pitchFamily="34" charset="0"/>
                <a:cs typeface="Calibri" panose="020F0502020204030204" pitchFamily="34" charset="0"/>
              </a:rPr>
              <a:t> </a:t>
            </a:r>
            <a:r>
              <a:rPr spc="-8" dirty="0">
                <a:latin typeface="Calibri" panose="020F0502020204030204" pitchFamily="34" charset="0"/>
                <a:cs typeface="Calibri" panose="020F0502020204030204" pitchFamily="34" charset="0"/>
              </a:rPr>
              <a:t>une</a:t>
            </a:r>
            <a:r>
              <a:rPr dirty="0">
                <a:latin typeface="Calibri" panose="020F0502020204030204" pitchFamily="34" charset="0"/>
                <a:cs typeface="Calibri" panose="020F0502020204030204" pitchFamily="34" charset="0"/>
              </a:rPr>
              <a:t> </a:t>
            </a:r>
            <a:r>
              <a:rPr spc="-8" dirty="0">
                <a:latin typeface="Calibri" panose="020F0502020204030204" pitchFamily="34" charset="0"/>
                <a:cs typeface="Calibri" panose="020F0502020204030204" pitchFamily="34" charset="0"/>
              </a:rPr>
              <a:t>double</a:t>
            </a:r>
            <a:r>
              <a:rPr spc="-11" dirty="0">
                <a:latin typeface="Calibri" panose="020F0502020204030204" pitchFamily="34" charset="0"/>
                <a:cs typeface="Calibri" panose="020F0502020204030204" pitchFamily="34" charset="0"/>
              </a:rPr>
              <a:t> </a:t>
            </a:r>
            <a:r>
              <a:rPr spc="-8" dirty="0">
                <a:latin typeface="Calibri" panose="020F0502020204030204" pitchFamily="34" charset="0"/>
                <a:cs typeface="Calibri" panose="020F0502020204030204" pitchFamily="34" charset="0"/>
              </a:rPr>
              <a:t>ac</a:t>
            </a:r>
            <a:r>
              <a:rPr dirty="0">
                <a:latin typeface="Calibri" panose="020F0502020204030204" pitchFamily="34" charset="0"/>
                <a:cs typeface="Calibri" panose="020F0502020204030204" pitchFamily="34" charset="0"/>
              </a:rPr>
              <a:t>ti</a:t>
            </a:r>
            <a:r>
              <a:rPr spc="-8" dirty="0">
                <a:latin typeface="Calibri" panose="020F0502020204030204" pitchFamily="34" charset="0"/>
                <a:cs typeface="Calibri" panose="020F0502020204030204" pitchFamily="34" charset="0"/>
              </a:rPr>
              <a:t>on</a:t>
            </a:r>
            <a:r>
              <a:rPr spc="-4" dirty="0">
                <a:latin typeface="Calibri" panose="020F0502020204030204" pitchFamily="34" charset="0"/>
                <a:cs typeface="Calibri" panose="020F0502020204030204" pitchFamily="34" charset="0"/>
              </a:rPr>
              <a:t> </a:t>
            </a:r>
            <a:r>
              <a:rPr dirty="0">
                <a:latin typeface="Calibri" panose="020F0502020204030204" pitchFamily="34" charset="0"/>
                <a:cs typeface="Calibri" panose="020F0502020204030204" pitchFamily="34" charset="0"/>
              </a:rPr>
              <a:t>:</a:t>
            </a:r>
            <a:r>
              <a:rPr spc="4" dirty="0">
                <a:latin typeface="Calibri" panose="020F0502020204030204" pitchFamily="34" charset="0"/>
                <a:cs typeface="Calibri" panose="020F0502020204030204" pitchFamily="34" charset="0"/>
              </a:rPr>
              <a:t> </a:t>
            </a:r>
            <a:r>
              <a:rPr spc="-8" dirty="0">
                <a:latin typeface="Calibri" panose="020F0502020204030204" pitchFamily="34" charset="0"/>
                <a:cs typeface="Calibri" panose="020F0502020204030204" pitchFamily="34" charset="0"/>
              </a:rPr>
              <a:t>eup</a:t>
            </a:r>
            <a:r>
              <a:rPr dirty="0">
                <a:latin typeface="Calibri" panose="020F0502020204030204" pitchFamily="34" charset="0"/>
                <a:cs typeface="Calibri" panose="020F0502020204030204" pitchFamily="34" charset="0"/>
              </a:rPr>
              <a:t>hori</a:t>
            </a:r>
            <a:r>
              <a:rPr spc="-8" dirty="0">
                <a:latin typeface="Calibri" panose="020F0502020204030204" pitchFamily="34" charset="0"/>
                <a:cs typeface="Calibri" panose="020F0502020204030204" pitchFamily="34" charset="0"/>
              </a:rPr>
              <a:t>sa</a:t>
            </a:r>
            <a:r>
              <a:rPr spc="-4" dirty="0">
                <a:latin typeface="Calibri" panose="020F0502020204030204" pitchFamily="34" charset="0"/>
                <a:cs typeface="Calibri" panose="020F0502020204030204" pitchFamily="34" charset="0"/>
              </a:rPr>
              <a:t>nt</a:t>
            </a:r>
            <a:r>
              <a:rPr spc="-60" dirty="0">
                <a:latin typeface="Calibri" panose="020F0502020204030204" pitchFamily="34" charset="0"/>
                <a:cs typeface="Calibri" panose="020F0502020204030204" pitchFamily="34" charset="0"/>
              </a:rPr>
              <a:t>e</a:t>
            </a:r>
            <a:r>
              <a:rPr dirty="0">
                <a:latin typeface="Calibri" panose="020F0502020204030204" pitchFamily="34" charset="0"/>
                <a:cs typeface="Calibri" panose="020F0502020204030204" pitchFamily="34" charset="0"/>
              </a:rPr>
              <a:t>,</a:t>
            </a:r>
            <a:r>
              <a:rPr spc="-11" dirty="0">
                <a:latin typeface="Calibri" panose="020F0502020204030204" pitchFamily="34" charset="0"/>
                <a:cs typeface="Calibri" panose="020F0502020204030204" pitchFamily="34" charset="0"/>
              </a:rPr>
              <a:t> </a:t>
            </a:r>
            <a:r>
              <a:rPr spc="-8" dirty="0">
                <a:latin typeface="Calibri" panose="020F0502020204030204" pitchFamily="34" charset="0"/>
                <a:cs typeface="Calibri" panose="020F0502020204030204" pitchFamily="34" charset="0"/>
              </a:rPr>
              <a:t>pu</a:t>
            </a:r>
            <a:r>
              <a:rPr spc="-4" dirty="0">
                <a:latin typeface="Calibri" panose="020F0502020204030204" pitchFamily="34" charset="0"/>
                <a:cs typeface="Calibri" panose="020F0502020204030204" pitchFamily="34" charset="0"/>
              </a:rPr>
              <a:t>i</a:t>
            </a:r>
            <a:r>
              <a:rPr dirty="0">
                <a:latin typeface="Calibri" panose="020F0502020204030204" pitchFamily="34" charset="0"/>
                <a:cs typeface="Calibri" panose="020F0502020204030204" pitchFamily="34" charset="0"/>
              </a:rPr>
              <a:t>s </a:t>
            </a:r>
            <a:r>
              <a:rPr spc="-8" dirty="0">
                <a:latin typeface="Calibri" panose="020F0502020204030204" pitchFamily="34" charset="0"/>
                <a:cs typeface="Calibri" panose="020F0502020204030204" pitchFamily="34" charset="0"/>
              </a:rPr>
              <a:t>séda</a:t>
            </a:r>
            <a:r>
              <a:rPr dirty="0">
                <a:latin typeface="Calibri" panose="020F0502020204030204" pitchFamily="34" charset="0"/>
                <a:cs typeface="Calibri" panose="020F0502020204030204" pitchFamily="34" charset="0"/>
              </a:rPr>
              <a:t>t</a:t>
            </a:r>
            <a:r>
              <a:rPr spc="-4" dirty="0">
                <a:latin typeface="Calibri" panose="020F0502020204030204" pitchFamily="34" charset="0"/>
                <a:cs typeface="Calibri" panose="020F0502020204030204" pitchFamily="34" charset="0"/>
              </a:rPr>
              <a:t>i</a:t>
            </a:r>
            <a:r>
              <a:rPr spc="-26" dirty="0">
                <a:latin typeface="Calibri" panose="020F0502020204030204" pitchFamily="34" charset="0"/>
                <a:cs typeface="Calibri" panose="020F0502020204030204" pitchFamily="34" charset="0"/>
              </a:rPr>
              <a:t>v</a:t>
            </a:r>
            <a:r>
              <a:rPr spc="-11" dirty="0">
                <a:latin typeface="Calibri" panose="020F0502020204030204" pitchFamily="34" charset="0"/>
                <a:cs typeface="Calibri" panose="020F0502020204030204" pitchFamily="34" charset="0"/>
              </a:rPr>
              <a:t>e</a:t>
            </a:r>
            <a:r>
              <a:rPr dirty="0">
                <a:latin typeface="Calibri" panose="020F0502020204030204" pitchFamily="34" charset="0"/>
                <a:cs typeface="Calibri" panose="020F0502020204030204" pitchFamily="34" charset="0"/>
              </a:rPr>
              <a:t>.</a:t>
            </a:r>
            <a:r>
              <a:rPr spc="-23" dirty="0">
                <a:latin typeface="Calibri" panose="020F0502020204030204" pitchFamily="34" charset="0"/>
                <a:cs typeface="Calibri" panose="020F0502020204030204" pitchFamily="34" charset="0"/>
              </a:rPr>
              <a:t> </a:t>
            </a:r>
            <a:r>
              <a:rPr spc="-4" dirty="0">
                <a:latin typeface="Calibri" panose="020F0502020204030204" pitchFamily="34" charset="0"/>
                <a:cs typeface="Calibri" panose="020F0502020204030204" pitchFamily="34" charset="0"/>
              </a:rPr>
              <a:t>Il </a:t>
            </a:r>
            <a:r>
              <a:rPr dirty="0">
                <a:latin typeface="Calibri" panose="020F0502020204030204" pitchFamily="34" charset="0"/>
                <a:cs typeface="Calibri" panose="020F0502020204030204" pitchFamily="34" charset="0"/>
              </a:rPr>
              <a:t>est </a:t>
            </a:r>
            <a:r>
              <a:rPr spc="-8" dirty="0">
                <a:latin typeface="Calibri" panose="020F0502020204030204" pitchFamily="34" charset="0"/>
                <a:cs typeface="Calibri" panose="020F0502020204030204" pitchFamily="34" charset="0"/>
              </a:rPr>
              <a:t>gén</a:t>
            </a:r>
            <a:r>
              <a:rPr dirty="0">
                <a:latin typeface="Calibri" panose="020F0502020204030204" pitchFamily="34" charset="0"/>
                <a:cs typeface="Calibri" panose="020F0502020204030204" pitchFamily="34" charset="0"/>
              </a:rPr>
              <a:t>é</a:t>
            </a:r>
            <a:r>
              <a:rPr spc="-11" dirty="0">
                <a:latin typeface="Calibri" panose="020F0502020204030204" pitchFamily="34" charset="0"/>
                <a:cs typeface="Calibri" panose="020F0502020204030204" pitchFamily="34" charset="0"/>
              </a:rPr>
              <a:t>r</a:t>
            </a:r>
            <a:r>
              <a:rPr spc="-8" dirty="0">
                <a:latin typeface="Calibri" panose="020F0502020204030204" pitchFamily="34" charset="0"/>
                <a:cs typeface="Calibri" panose="020F0502020204030204" pitchFamily="34" charset="0"/>
              </a:rPr>
              <a:t>alement</a:t>
            </a:r>
            <a:r>
              <a:rPr spc="-23" dirty="0">
                <a:latin typeface="Calibri" panose="020F0502020204030204" pitchFamily="34" charset="0"/>
                <a:cs typeface="Calibri" panose="020F0502020204030204" pitchFamily="34" charset="0"/>
              </a:rPr>
              <a:t> </a:t>
            </a:r>
            <a:r>
              <a:rPr spc="-34" dirty="0">
                <a:latin typeface="Calibri" panose="020F0502020204030204" pitchFamily="34" charset="0"/>
                <a:cs typeface="Calibri" panose="020F0502020204030204" pitchFamily="34" charset="0"/>
              </a:rPr>
              <a:t>v</a:t>
            </a:r>
            <a:r>
              <a:rPr spc="-8" dirty="0">
                <a:latin typeface="Calibri" panose="020F0502020204030204" pitchFamily="34" charset="0"/>
                <a:cs typeface="Calibri" panose="020F0502020204030204" pitchFamily="34" charset="0"/>
              </a:rPr>
              <a:t>endu</a:t>
            </a:r>
            <a:r>
              <a:rPr spc="-11" dirty="0">
                <a:latin typeface="Calibri" panose="020F0502020204030204" pitchFamily="34" charset="0"/>
                <a:cs typeface="Calibri" panose="020F0502020204030204" pitchFamily="34" charset="0"/>
              </a:rPr>
              <a:t> </a:t>
            </a:r>
            <a:r>
              <a:rPr dirty="0">
                <a:latin typeface="Calibri" panose="020F0502020204030204" pitchFamily="34" charset="0"/>
                <a:cs typeface="Calibri" panose="020F0502020204030204" pitchFamily="34" charset="0"/>
              </a:rPr>
              <a:t>sous </a:t>
            </a:r>
            <a:r>
              <a:rPr spc="-30" dirty="0">
                <a:latin typeface="Calibri" panose="020F0502020204030204" pitchFamily="34" charset="0"/>
                <a:cs typeface="Calibri" panose="020F0502020204030204" pitchFamily="34" charset="0"/>
              </a:rPr>
              <a:t>f</a:t>
            </a:r>
            <a:r>
              <a:rPr dirty="0">
                <a:latin typeface="Calibri" panose="020F0502020204030204" pitchFamily="34" charset="0"/>
                <a:cs typeface="Calibri" panose="020F0502020204030204" pitchFamily="34" charset="0"/>
              </a:rPr>
              <a:t>o</a:t>
            </a:r>
            <a:r>
              <a:rPr spc="23" dirty="0">
                <a:latin typeface="Calibri" panose="020F0502020204030204" pitchFamily="34" charset="0"/>
                <a:cs typeface="Calibri" panose="020F0502020204030204" pitchFamily="34" charset="0"/>
              </a:rPr>
              <a:t>r</a:t>
            </a:r>
            <a:r>
              <a:rPr spc="-11" dirty="0">
                <a:latin typeface="Calibri" panose="020F0502020204030204" pitchFamily="34" charset="0"/>
                <a:cs typeface="Calibri" panose="020F0502020204030204" pitchFamily="34" charset="0"/>
              </a:rPr>
              <a:t>me</a:t>
            </a:r>
            <a:r>
              <a:rPr spc="4" dirty="0">
                <a:latin typeface="Calibri" panose="020F0502020204030204" pitchFamily="34" charset="0"/>
                <a:cs typeface="Calibri" panose="020F0502020204030204" pitchFamily="34" charset="0"/>
              </a:rPr>
              <a:t> </a:t>
            </a:r>
            <a:r>
              <a:rPr spc="-8" dirty="0">
                <a:latin typeface="Calibri" panose="020F0502020204030204" pitchFamily="34" charset="0"/>
                <a:cs typeface="Calibri" panose="020F0502020204030204" pitchFamily="34" charset="0"/>
              </a:rPr>
              <a:t>de</a:t>
            </a:r>
            <a:r>
              <a:rPr spc="-4" dirty="0">
                <a:latin typeface="Calibri" panose="020F0502020204030204" pitchFamily="34" charset="0"/>
                <a:cs typeface="Calibri" panose="020F0502020204030204" pitchFamily="34" charset="0"/>
              </a:rPr>
              <a:t> </a:t>
            </a:r>
            <a:r>
              <a:rPr spc="-8" dirty="0">
                <a:latin typeface="Calibri" panose="020F0502020204030204" pitchFamily="34" charset="0"/>
                <a:cs typeface="Calibri" panose="020F0502020204030204" pitchFamily="34" charset="0"/>
              </a:rPr>
              <a:t>poud</a:t>
            </a:r>
            <a:r>
              <a:rPr dirty="0">
                <a:latin typeface="Calibri" panose="020F0502020204030204" pitchFamily="34" charset="0"/>
                <a:cs typeface="Calibri" panose="020F0502020204030204" pitchFamily="34" charset="0"/>
              </a:rPr>
              <a:t>re solu</a:t>
            </a:r>
            <a:r>
              <a:rPr spc="-8" dirty="0">
                <a:latin typeface="Calibri" panose="020F0502020204030204" pitchFamily="34" charset="0"/>
                <a:cs typeface="Calibri" panose="020F0502020204030204" pitchFamily="34" charset="0"/>
              </a:rPr>
              <a:t>ble</a:t>
            </a:r>
            <a:r>
              <a:rPr spc="-4" dirty="0">
                <a:latin typeface="Calibri" panose="020F0502020204030204" pitchFamily="34" charset="0"/>
                <a:cs typeface="Calibri" panose="020F0502020204030204" pitchFamily="34" charset="0"/>
              </a:rPr>
              <a:t> </a:t>
            </a:r>
            <a:r>
              <a:rPr spc="-8" dirty="0">
                <a:latin typeface="Calibri" panose="020F0502020204030204" pitchFamily="34" charset="0"/>
                <a:cs typeface="Calibri" panose="020F0502020204030204" pitchFamily="34" charset="0"/>
              </a:rPr>
              <a:t>ou</a:t>
            </a:r>
            <a:r>
              <a:rPr spc="4" dirty="0">
                <a:latin typeface="Calibri" panose="020F0502020204030204" pitchFamily="34" charset="0"/>
                <a:cs typeface="Calibri" panose="020F0502020204030204" pitchFamily="34" charset="0"/>
              </a:rPr>
              <a:t> </a:t>
            </a:r>
            <a:r>
              <a:rPr dirty="0">
                <a:latin typeface="Calibri" panose="020F0502020204030204" pitchFamily="34" charset="0"/>
                <a:cs typeface="Calibri" panose="020F0502020204030204" pitchFamily="34" charset="0"/>
              </a:rPr>
              <a:t>sous </a:t>
            </a:r>
            <a:r>
              <a:rPr spc="-30" dirty="0">
                <a:latin typeface="Calibri" panose="020F0502020204030204" pitchFamily="34" charset="0"/>
                <a:cs typeface="Calibri" panose="020F0502020204030204" pitchFamily="34" charset="0"/>
              </a:rPr>
              <a:t>f</a:t>
            </a:r>
            <a:r>
              <a:rPr dirty="0">
                <a:latin typeface="Calibri" panose="020F0502020204030204" pitchFamily="34" charset="0"/>
                <a:cs typeface="Calibri" panose="020F0502020204030204" pitchFamily="34" charset="0"/>
              </a:rPr>
              <a:t>o</a:t>
            </a:r>
            <a:r>
              <a:rPr spc="23" dirty="0">
                <a:latin typeface="Calibri" panose="020F0502020204030204" pitchFamily="34" charset="0"/>
                <a:cs typeface="Calibri" panose="020F0502020204030204" pitchFamily="34" charset="0"/>
              </a:rPr>
              <a:t>r</a:t>
            </a:r>
            <a:r>
              <a:rPr spc="-11" dirty="0">
                <a:latin typeface="Calibri" panose="020F0502020204030204" pitchFamily="34" charset="0"/>
                <a:cs typeface="Calibri" panose="020F0502020204030204" pitchFamily="34" charset="0"/>
              </a:rPr>
              <a:t>me</a:t>
            </a:r>
            <a:r>
              <a:rPr spc="4" dirty="0">
                <a:latin typeface="Calibri" panose="020F0502020204030204" pitchFamily="34" charset="0"/>
                <a:cs typeface="Calibri" panose="020F0502020204030204" pitchFamily="34" charset="0"/>
              </a:rPr>
              <a:t> </a:t>
            </a:r>
            <a:r>
              <a:rPr spc="-4" dirty="0">
                <a:latin typeface="Calibri" panose="020F0502020204030204" pitchFamily="34" charset="0"/>
                <a:cs typeface="Calibri" panose="020F0502020204030204" pitchFamily="34" charset="0"/>
              </a:rPr>
              <a:t>li</a:t>
            </a:r>
            <a:r>
              <a:rPr dirty="0">
                <a:latin typeface="Calibri" panose="020F0502020204030204" pitchFamily="34" charset="0"/>
                <a:cs typeface="Calibri" panose="020F0502020204030204" pitchFamily="34" charset="0"/>
              </a:rPr>
              <a:t>q</a:t>
            </a:r>
            <a:r>
              <a:rPr spc="-8" dirty="0">
                <a:latin typeface="Calibri" panose="020F0502020204030204" pitchFamily="34" charset="0"/>
                <a:cs typeface="Calibri" panose="020F0502020204030204" pitchFamily="34" charset="0"/>
              </a:rPr>
              <a:t>ui</a:t>
            </a:r>
            <a:r>
              <a:rPr spc="-4" dirty="0">
                <a:latin typeface="Calibri" panose="020F0502020204030204" pitchFamily="34" charset="0"/>
                <a:cs typeface="Calibri" panose="020F0502020204030204" pitchFamily="34" charset="0"/>
              </a:rPr>
              <a:t>d</a:t>
            </a:r>
            <a:r>
              <a:rPr spc="-11" dirty="0">
                <a:latin typeface="Calibri" panose="020F0502020204030204" pitchFamily="34" charset="0"/>
                <a:cs typeface="Calibri" panose="020F0502020204030204" pitchFamily="34" charset="0"/>
              </a:rPr>
              <a:t>e</a:t>
            </a:r>
            <a:r>
              <a:rPr dirty="0">
                <a:latin typeface="Calibri" panose="020F0502020204030204" pitchFamily="34" charset="0"/>
                <a:cs typeface="Calibri" panose="020F0502020204030204" pitchFamily="34" charset="0"/>
              </a:rPr>
              <a:t>.</a:t>
            </a:r>
          </a:p>
          <a:p>
            <a:pPr marL="139541" indent="-102870">
              <a:spcBef>
                <a:spcPts val="266"/>
              </a:spcBef>
              <a:buClr>
                <a:srgbClr val="1CACE3"/>
              </a:buClr>
              <a:buFont typeface="Wingdings 3"/>
              <a:buChar char="▪"/>
              <a:tabLst>
                <a:tab pos="140018" algn="l"/>
              </a:tabLst>
            </a:pPr>
            <a:r>
              <a:rPr spc="-4" dirty="0">
                <a:latin typeface="Calibri" panose="020F0502020204030204" pitchFamily="34" charset="0"/>
                <a:cs typeface="Calibri" panose="020F0502020204030204" pitchFamily="34" charset="0"/>
              </a:rPr>
              <a:t>I</a:t>
            </a:r>
            <a:r>
              <a:rPr dirty="0">
                <a:latin typeface="Calibri" panose="020F0502020204030204" pitchFamily="34" charset="0"/>
                <a:cs typeface="Calibri" panose="020F0502020204030204" pitchFamily="34" charset="0"/>
              </a:rPr>
              <a:t>l</a:t>
            </a:r>
            <a:r>
              <a:rPr spc="4" dirty="0">
                <a:latin typeface="Calibri" panose="020F0502020204030204" pitchFamily="34" charset="0"/>
                <a:cs typeface="Calibri" panose="020F0502020204030204" pitchFamily="34" charset="0"/>
              </a:rPr>
              <a:t> </a:t>
            </a:r>
            <a:r>
              <a:rPr dirty="0">
                <a:latin typeface="Calibri" panose="020F0502020204030204" pitchFamily="34" charset="0"/>
                <a:cs typeface="Calibri" panose="020F0502020204030204" pitchFamily="34" charset="0"/>
              </a:rPr>
              <a:t>est</a:t>
            </a:r>
            <a:r>
              <a:rPr spc="8" dirty="0">
                <a:latin typeface="Calibri" panose="020F0502020204030204" pitchFamily="34" charset="0"/>
                <a:cs typeface="Calibri" panose="020F0502020204030204" pitchFamily="34" charset="0"/>
              </a:rPr>
              <a:t> </a:t>
            </a:r>
            <a:r>
              <a:rPr spc="-11" dirty="0" err="1">
                <a:latin typeface="Calibri" panose="020F0502020204030204" pitchFamily="34" charset="0"/>
                <a:cs typeface="Calibri" panose="020F0502020204030204" pitchFamily="34" charset="0"/>
              </a:rPr>
              <a:t>in</a:t>
            </a:r>
            <a:r>
              <a:rPr spc="-4" dirty="0" err="1">
                <a:latin typeface="Calibri" panose="020F0502020204030204" pitchFamily="34" charset="0"/>
                <a:cs typeface="Calibri" panose="020F0502020204030204" pitchFamily="34" charset="0"/>
              </a:rPr>
              <a:t>g</a:t>
            </a:r>
            <a:r>
              <a:rPr dirty="0" err="1">
                <a:latin typeface="Calibri" panose="020F0502020204030204" pitchFamily="34" charset="0"/>
                <a:cs typeface="Calibri" panose="020F0502020204030204" pitchFamily="34" charset="0"/>
              </a:rPr>
              <a:t>éré</a:t>
            </a:r>
            <a:r>
              <a:rPr dirty="0">
                <a:latin typeface="Calibri" panose="020F0502020204030204" pitchFamily="34" charset="0"/>
                <a:cs typeface="Calibri" panose="020F0502020204030204" pitchFamily="34" charset="0"/>
              </a:rPr>
              <a:t>.</a:t>
            </a:r>
          </a:p>
          <a:p>
            <a:pPr marL="9525" marR="512445">
              <a:lnSpc>
                <a:spcPts val="1454"/>
              </a:lnSpc>
            </a:pPr>
            <a:r>
              <a:rPr spc="-8" dirty="0">
                <a:latin typeface="Calibri" panose="020F0502020204030204" pitchFamily="34" charset="0"/>
                <a:cs typeface="Calibri" panose="020F0502020204030204" pitchFamily="34" charset="0"/>
              </a:rPr>
              <a:t>De</a:t>
            </a:r>
            <a:r>
              <a:rPr spc="-4" dirty="0">
                <a:latin typeface="Calibri" panose="020F0502020204030204" pitchFamily="34" charset="0"/>
                <a:cs typeface="Calibri" panose="020F0502020204030204" pitchFamily="34" charset="0"/>
              </a:rPr>
              <a:t>u</a:t>
            </a:r>
            <a:r>
              <a:rPr dirty="0">
                <a:latin typeface="Calibri" panose="020F0502020204030204" pitchFamily="34" charset="0"/>
                <a:cs typeface="Calibri" panose="020F0502020204030204" pitchFamily="34" charset="0"/>
              </a:rPr>
              <a:t>x </a:t>
            </a:r>
            <a:r>
              <a:rPr spc="-8" dirty="0">
                <a:latin typeface="Calibri" panose="020F0502020204030204" pitchFamily="34" charset="0"/>
                <a:cs typeface="Calibri" panose="020F0502020204030204" pitchFamily="34" charset="0"/>
              </a:rPr>
              <a:t>subs</a:t>
            </a:r>
            <a:r>
              <a:rPr dirty="0">
                <a:latin typeface="Calibri" panose="020F0502020204030204" pitchFamily="34" charset="0"/>
                <a:cs typeface="Calibri" panose="020F0502020204030204" pitchFamily="34" charset="0"/>
              </a:rPr>
              <a:t>t</a:t>
            </a:r>
            <a:r>
              <a:rPr spc="-8" dirty="0">
                <a:latin typeface="Calibri" panose="020F0502020204030204" pitchFamily="34" charset="0"/>
                <a:cs typeface="Calibri" panose="020F0502020204030204" pitchFamily="34" charset="0"/>
              </a:rPr>
              <a:t>ances</a:t>
            </a:r>
            <a:r>
              <a:rPr spc="-30" dirty="0">
                <a:latin typeface="Calibri" panose="020F0502020204030204" pitchFamily="34" charset="0"/>
                <a:cs typeface="Calibri" panose="020F0502020204030204" pitchFamily="34" charset="0"/>
              </a:rPr>
              <a:t> </a:t>
            </a:r>
            <a:r>
              <a:rPr spc="-8" dirty="0">
                <a:latin typeface="Calibri" panose="020F0502020204030204" pitchFamily="34" charset="0"/>
                <a:cs typeface="Calibri" panose="020F0502020204030204" pitchFamily="34" charset="0"/>
              </a:rPr>
              <a:t>p</a:t>
            </a:r>
            <a:r>
              <a:rPr spc="-34" dirty="0">
                <a:latin typeface="Calibri" panose="020F0502020204030204" pitchFamily="34" charset="0"/>
                <a:cs typeface="Calibri" panose="020F0502020204030204" pitchFamily="34" charset="0"/>
              </a:rPr>
              <a:t>r</a:t>
            </a:r>
            <a:r>
              <a:rPr spc="-8" dirty="0">
                <a:latin typeface="Calibri" panose="020F0502020204030204" pitchFamily="34" charset="0"/>
                <a:cs typeface="Calibri" panose="020F0502020204030204" pitchFamily="34" charset="0"/>
              </a:rPr>
              <a:t>o</a:t>
            </a:r>
            <a:r>
              <a:rPr spc="41" dirty="0">
                <a:latin typeface="Calibri" panose="020F0502020204030204" pitchFamily="34" charset="0"/>
                <a:cs typeface="Calibri" panose="020F0502020204030204" pitchFamily="34" charset="0"/>
              </a:rPr>
              <a:t>c</a:t>
            </a:r>
            <a:r>
              <a:rPr spc="-8" dirty="0">
                <a:latin typeface="Calibri" panose="020F0502020204030204" pitchFamily="34" charset="0"/>
                <a:cs typeface="Calibri" panose="020F0502020204030204" pitchFamily="34" charset="0"/>
              </a:rPr>
              <a:t>he</a:t>
            </a:r>
            <a:r>
              <a:rPr spc="-34" dirty="0">
                <a:latin typeface="Calibri" panose="020F0502020204030204" pitchFamily="34" charset="0"/>
                <a:cs typeface="Calibri" panose="020F0502020204030204" pitchFamily="34" charset="0"/>
              </a:rPr>
              <a:t>s</a:t>
            </a:r>
            <a:r>
              <a:rPr dirty="0">
                <a:latin typeface="Calibri" panose="020F0502020204030204" pitchFamily="34" charset="0"/>
                <a:cs typeface="Calibri" panose="020F0502020204030204" pitchFamily="34" charset="0"/>
              </a:rPr>
              <a:t>,</a:t>
            </a:r>
            <a:r>
              <a:rPr spc="-4" dirty="0">
                <a:latin typeface="Calibri" panose="020F0502020204030204" pitchFamily="34" charset="0"/>
                <a:cs typeface="Calibri" panose="020F0502020204030204" pitchFamily="34" charset="0"/>
              </a:rPr>
              <a:t> l</a:t>
            </a:r>
            <a:r>
              <a:rPr dirty="0">
                <a:latin typeface="Calibri" panose="020F0502020204030204" pitchFamily="34" charset="0"/>
                <a:cs typeface="Calibri" panose="020F0502020204030204" pitchFamily="34" charset="0"/>
              </a:rPr>
              <a:t>e </a:t>
            </a:r>
            <a:r>
              <a:rPr spc="-8" dirty="0">
                <a:latin typeface="Calibri" panose="020F0502020204030204" pitchFamily="34" charset="0"/>
                <a:cs typeface="Calibri" panose="020F0502020204030204" pitchFamily="34" charset="0"/>
              </a:rPr>
              <a:t>GBL</a:t>
            </a:r>
            <a:r>
              <a:rPr spc="-11" dirty="0">
                <a:latin typeface="Calibri" panose="020F0502020204030204" pitchFamily="34" charset="0"/>
                <a:cs typeface="Calibri" panose="020F0502020204030204" pitchFamily="34" charset="0"/>
              </a:rPr>
              <a:t> </a:t>
            </a:r>
            <a:r>
              <a:rPr spc="-4" dirty="0">
                <a:latin typeface="Calibri" panose="020F0502020204030204" pitchFamily="34" charset="0"/>
                <a:cs typeface="Calibri" panose="020F0502020204030204" pitchFamily="34" charset="0"/>
              </a:rPr>
              <a:t>(a</a:t>
            </a:r>
            <a:r>
              <a:rPr spc="-8" dirty="0">
                <a:latin typeface="Calibri" panose="020F0502020204030204" pitchFamily="34" charset="0"/>
                <a:cs typeface="Calibri" panose="020F0502020204030204" pitchFamily="34" charset="0"/>
              </a:rPr>
              <a:t>ci</a:t>
            </a:r>
            <a:r>
              <a:rPr spc="-4" dirty="0">
                <a:latin typeface="Calibri" panose="020F0502020204030204" pitchFamily="34" charset="0"/>
                <a:cs typeface="Calibri" panose="020F0502020204030204" pitchFamily="34" charset="0"/>
              </a:rPr>
              <a:t>d</a:t>
            </a:r>
            <a:r>
              <a:rPr dirty="0">
                <a:latin typeface="Calibri" panose="020F0502020204030204" pitchFamily="34" charset="0"/>
                <a:cs typeface="Calibri" panose="020F0502020204030204" pitchFamily="34" charset="0"/>
              </a:rPr>
              <a:t>e </a:t>
            </a:r>
            <a:r>
              <a:rPr spc="-34" dirty="0">
                <a:latin typeface="Calibri" panose="020F0502020204030204" pitchFamily="34" charset="0"/>
                <a:cs typeface="Calibri" panose="020F0502020204030204" pitchFamily="34" charset="0"/>
              </a:rPr>
              <a:t>g</a:t>
            </a:r>
            <a:r>
              <a:rPr spc="-8" dirty="0">
                <a:latin typeface="Calibri" panose="020F0502020204030204" pitchFamily="34" charset="0"/>
                <a:cs typeface="Calibri" panose="020F0502020204030204" pitchFamily="34" charset="0"/>
              </a:rPr>
              <a:t>ammabuty</a:t>
            </a:r>
            <a:r>
              <a:rPr spc="-38" dirty="0">
                <a:latin typeface="Calibri" panose="020F0502020204030204" pitchFamily="34" charset="0"/>
                <a:cs typeface="Calibri" panose="020F0502020204030204" pitchFamily="34" charset="0"/>
              </a:rPr>
              <a:t>r</a:t>
            </a:r>
            <a:r>
              <a:rPr spc="-8" dirty="0">
                <a:latin typeface="Calibri" panose="020F0502020204030204" pitchFamily="34" charset="0"/>
                <a:cs typeface="Calibri" panose="020F0502020204030204" pitchFamily="34" charset="0"/>
              </a:rPr>
              <a:t>olacton</a:t>
            </a:r>
            <a:r>
              <a:rPr spc="-4" dirty="0">
                <a:latin typeface="Calibri" panose="020F0502020204030204" pitchFamily="34" charset="0"/>
                <a:cs typeface="Calibri" panose="020F0502020204030204" pitchFamily="34" charset="0"/>
              </a:rPr>
              <a:t>e)</a:t>
            </a:r>
            <a:r>
              <a:rPr spc="-8" dirty="0">
                <a:latin typeface="Calibri" panose="020F0502020204030204" pitchFamily="34" charset="0"/>
                <a:cs typeface="Calibri" panose="020F0502020204030204" pitchFamily="34" charset="0"/>
              </a:rPr>
              <a:t> et</a:t>
            </a:r>
            <a:r>
              <a:rPr spc="-23" dirty="0">
                <a:latin typeface="Calibri" panose="020F0502020204030204" pitchFamily="34" charset="0"/>
                <a:cs typeface="Calibri" panose="020F0502020204030204" pitchFamily="34" charset="0"/>
              </a:rPr>
              <a:t> </a:t>
            </a:r>
            <a:r>
              <a:rPr spc="-4" dirty="0">
                <a:latin typeface="Calibri" panose="020F0502020204030204" pitchFamily="34" charset="0"/>
                <a:cs typeface="Calibri" panose="020F0502020204030204" pitchFamily="34" charset="0"/>
              </a:rPr>
              <a:t>l</a:t>
            </a:r>
            <a:r>
              <a:rPr dirty="0">
                <a:latin typeface="Calibri" panose="020F0502020204030204" pitchFamily="34" charset="0"/>
                <a:cs typeface="Calibri" panose="020F0502020204030204" pitchFamily="34" charset="0"/>
              </a:rPr>
              <a:t>e</a:t>
            </a:r>
            <a:r>
              <a:rPr spc="4" dirty="0">
                <a:latin typeface="Calibri" panose="020F0502020204030204" pitchFamily="34" charset="0"/>
                <a:cs typeface="Calibri" panose="020F0502020204030204" pitchFamily="34" charset="0"/>
              </a:rPr>
              <a:t> </a:t>
            </a:r>
            <a:r>
              <a:rPr dirty="0">
                <a:latin typeface="Calibri" panose="020F0502020204030204" pitchFamily="34" charset="0"/>
                <a:cs typeface="Calibri" panose="020F0502020204030204" pitchFamily="34" charset="0"/>
              </a:rPr>
              <a:t>BD (</a:t>
            </a:r>
            <a:r>
              <a:rPr spc="-8" dirty="0">
                <a:latin typeface="Calibri" panose="020F0502020204030204" pitchFamily="34" charset="0"/>
                <a:cs typeface="Calibri" panose="020F0502020204030204" pitchFamily="34" charset="0"/>
              </a:rPr>
              <a:t>but</a:t>
            </a:r>
            <a:r>
              <a:rPr spc="-4" dirty="0">
                <a:latin typeface="Calibri" panose="020F0502020204030204" pitchFamily="34" charset="0"/>
                <a:cs typeface="Calibri" panose="020F0502020204030204" pitchFamily="34" charset="0"/>
              </a:rPr>
              <a:t>a</a:t>
            </a:r>
            <a:r>
              <a:rPr spc="-8" dirty="0">
                <a:latin typeface="Calibri" panose="020F0502020204030204" pitchFamily="34" charset="0"/>
                <a:cs typeface="Calibri" panose="020F0502020204030204" pitchFamily="34" charset="0"/>
              </a:rPr>
              <a:t>ned</a:t>
            </a:r>
            <a:r>
              <a:rPr spc="-4" dirty="0">
                <a:latin typeface="Calibri" panose="020F0502020204030204" pitchFamily="34" charset="0"/>
                <a:cs typeface="Calibri" panose="020F0502020204030204" pitchFamily="34" charset="0"/>
              </a:rPr>
              <a:t>io</a:t>
            </a:r>
            <a:r>
              <a:rPr spc="4" dirty="0">
                <a:latin typeface="Calibri" panose="020F0502020204030204" pitchFamily="34" charset="0"/>
                <a:cs typeface="Calibri" panose="020F0502020204030204" pitchFamily="34" charset="0"/>
              </a:rPr>
              <a:t>l</a:t>
            </a:r>
            <a:r>
              <a:rPr dirty="0">
                <a:latin typeface="Calibri" panose="020F0502020204030204" pitchFamily="34" charset="0"/>
                <a:cs typeface="Calibri" panose="020F0502020204030204" pitchFamily="34" charset="0"/>
              </a:rPr>
              <a:t>),</a:t>
            </a:r>
            <a:r>
              <a:rPr spc="-23" dirty="0">
                <a:latin typeface="Calibri" panose="020F0502020204030204" pitchFamily="34" charset="0"/>
                <a:cs typeface="Calibri" panose="020F0502020204030204" pitchFamily="34" charset="0"/>
              </a:rPr>
              <a:t> </a:t>
            </a:r>
            <a:r>
              <a:rPr dirty="0">
                <a:latin typeface="Calibri" panose="020F0502020204030204" pitchFamily="34" charset="0"/>
                <a:cs typeface="Calibri" panose="020F0502020204030204" pitchFamily="34" charset="0"/>
              </a:rPr>
              <a:t>se t</a:t>
            </a:r>
            <a:r>
              <a:rPr spc="-8" dirty="0">
                <a:latin typeface="Calibri" panose="020F0502020204030204" pitchFamily="34" charset="0"/>
                <a:cs typeface="Calibri" panose="020F0502020204030204" pitchFamily="34" charset="0"/>
              </a:rPr>
              <a:t>r</a:t>
            </a:r>
            <a:r>
              <a:rPr dirty="0">
                <a:latin typeface="Calibri" panose="020F0502020204030204" pitchFamily="34" charset="0"/>
                <a:cs typeface="Calibri" panose="020F0502020204030204" pitchFamily="34" charset="0"/>
              </a:rPr>
              <a:t>ans</a:t>
            </a:r>
            <a:r>
              <a:rPr spc="-26" dirty="0">
                <a:latin typeface="Calibri" panose="020F0502020204030204" pitchFamily="34" charset="0"/>
                <a:cs typeface="Calibri" panose="020F0502020204030204" pitchFamily="34" charset="0"/>
              </a:rPr>
              <a:t>f</a:t>
            </a:r>
            <a:r>
              <a:rPr dirty="0">
                <a:latin typeface="Calibri" panose="020F0502020204030204" pitchFamily="34" charset="0"/>
                <a:cs typeface="Calibri" panose="020F0502020204030204" pitchFamily="34" charset="0"/>
              </a:rPr>
              <a:t>o</a:t>
            </a:r>
            <a:r>
              <a:rPr spc="23" dirty="0">
                <a:latin typeface="Calibri" panose="020F0502020204030204" pitchFamily="34" charset="0"/>
                <a:cs typeface="Calibri" panose="020F0502020204030204" pitchFamily="34" charset="0"/>
              </a:rPr>
              <a:t>r</a:t>
            </a:r>
            <a:r>
              <a:rPr dirty="0">
                <a:latin typeface="Calibri" panose="020F0502020204030204" pitchFamily="34" charset="0"/>
                <a:cs typeface="Calibri" panose="020F0502020204030204" pitchFamily="34" charset="0"/>
              </a:rPr>
              <a:t>ment</a:t>
            </a:r>
            <a:r>
              <a:rPr spc="-23" dirty="0">
                <a:latin typeface="Calibri" panose="020F0502020204030204" pitchFamily="34" charset="0"/>
                <a:cs typeface="Calibri" panose="020F0502020204030204" pitchFamily="34" charset="0"/>
              </a:rPr>
              <a:t> </a:t>
            </a:r>
            <a:r>
              <a:rPr dirty="0">
                <a:latin typeface="Calibri" panose="020F0502020204030204" pitchFamily="34" charset="0"/>
                <a:cs typeface="Calibri" panose="020F0502020204030204" pitchFamily="34" charset="0"/>
              </a:rPr>
              <a:t>en GHB une</a:t>
            </a:r>
            <a:r>
              <a:rPr spc="-8" dirty="0">
                <a:latin typeface="Calibri" panose="020F0502020204030204" pitchFamily="34" charset="0"/>
                <a:cs typeface="Calibri" panose="020F0502020204030204" pitchFamily="34" charset="0"/>
              </a:rPr>
              <a:t> </a:t>
            </a:r>
            <a:r>
              <a:rPr spc="-30" dirty="0">
                <a:latin typeface="Calibri" panose="020F0502020204030204" pitchFamily="34" charset="0"/>
                <a:cs typeface="Calibri" panose="020F0502020204030204" pitchFamily="34" charset="0"/>
              </a:rPr>
              <a:t>f</a:t>
            </a:r>
            <a:r>
              <a:rPr dirty="0">
                <a:latin typeface="Calibri" panose="020F0502020204030204" pitchFamily="34" charset="0"/>
                <a:cs typeface="Calibri" panose="020F0502020204030204" pitchFamily="34" charset="0"/>
              </a:rPr>
              <a:t>ois</a:t>
            </a:r>
            <a:r>
              <a:rPr spc="4" dirty="0">
                <a:latin typeface="Calibri" panose="020F0502020204030204" pitchFamily="34" charset="0"/>
                <a:cs typeface="Calibri" panose="020F0502020204030204" pitchFamily="34" charset="0"/>
              </a:rPr>
              <a:t> </a:t>
            </a:r>
            <a:r>
              <a:rPr dirty="0">
                <a:latin typeface="Calibri" panose="020F0502020204030204" pitchFamily="34" charset="0"/>
                <a:cs typeface="Calibri" panose="020F0502020204030204" pitchFamily="34" charset="0"/>
              </a:rPr>
              <a:t>dans</a:t>
            </a:r>
            <a:r>
              <a:rPr spc="-11" dirty="0">
                <a:latin typeface="Calibri" panose="020F0502020204030204" pitchFamily="34" charset="0"/>
                <a:cs typeface="Calibri" panose="020F0502020204030204" pitchFamily="34" charset="0"/>
              </a:rPr>
              <a:t> </a:t>
            </a:r>
            <a:r>
              <a:rPr dirty="0">
                <a:latin typeface="Calibri" panose="020F0502020204030204" pitchFamily="34" charset="0"/>
                <a:cs typeface="Calibri" panose="020F0502020204030204" pitchFamily="34" charset="0"/>
              </a:rPr>
              <a:t>l’or</a:t>
            </a:r>
            <a:r>
              <a:rPr spc="-26" dirty="0">
                <a:latin typeface="Calibri" panose="020F0502020204030204" pitchFamily="34" charset="0"/>
                <a:cs typeface="Calibri" panose="020F0502020204030204" pitchFamily="34" charset="0"/>
              </a:rPr>
              <a:t>g</a:t>
            </a:r>
            <a:r>
              <a:rPr dirty="0">
                <a:latin typeface="Calibri" panose="020F0502020204030204" pitchFamily="34" charset="0"/>
                <a:cs typeface="Calibri" panose="020F0502020204030204" pitchFamily="34" charset="0"/>
              </a:rPr>
              <a:t>anism</a:t>
            </a:r>
            <a:r>
              <a:rPr spc="-11" dirty="0">
                <a:latin typeface="Calibri" panose="020F0502020204030204" pitchFamily="34" charset="0"/>
                <a:cs typeface="Calibri" panose="020F0502020204030204" pitchFamily="34" charset="0"/>
              </a:rPr>
              <a:t>e</a:t>
            </a:r>
            <a:r>
              <a:rPr dirty="0">
                <a:latin typeface="Calibri" panose="020F0502020204030204" pitchFamily="34" charset="0"/>
                <a:cs typeface="Calibri" panose="020F0502020204030204" pitchFamily="34" charset="0"/>
              </a:rPr>
              <a:t>.</a:t>
            </a:r>
          </a:p>
          <a:p>
            <a:pPr marL="139541" marR="375285" indent="-102870">
              <a:lnSpc>
                <a:spcPts val="1454"/>
              </a:lnSpc>
              <a:spcBef>
                <a:spcPts val="311"/>
              </a:spcBef>
              <a:buClr>
                <a:srgbClr val="1CACE3"/>
              </a:buClr>
              <a:buFont typeface="Wingdings 3"/>
              <a:buChar char="▪"/>
              <a:tabLst>
                <a:tab pos="140018" algn="l"/>
              </a:tabLst>
            </a:pPr>
            <a:r>
              <a:rPr spc="-4" dirty="0">
                <a:latin typeface="Calibri" panose="020F0502020204030204" pitchFamily="34" charset="0"/>
                <a:cs typeface="Calibri" panose="020F0502020204030204" pitchFamily="34" charset="0"/>
              </a:rPr>
              <a:t>Il</a:t>
            </a:r>
            <a:r>
              <a:rPr dirty="0">
                <a:latin typeface="Calibri" panose="020F0502020204030204" pitchFamily="34" charset="0"/>
                <a:cs typeface="Calibri" panose="020F0502020204030204" pitchFamily="34" charset="0"/>
              </a:rPr>
              <a:t>s</a:t>
            </a:r>
            <a:r>
              <a:rPr spc="4" dirty="0">
                <a:latin typeface="Calibri" panose="020F0502020204030204" pitchFamily="34" charset="0"/>
                <a:cs typeface="Calibri" panose="020F0502020204030204" pitchFamily="34" charset="0"/>
              </a:rPr>
              <a:t> </a:t>
            </a:r>
            <a:r>
              <a:rPr spc="-8" dirty="0">
                <a:latin typeface="Calibri" panose="020F0502020204030204" pitchFamily="34" charset="0"/>
                <a:cs typeface="Calibri" panose="020F0502020204030204" pitchFamily="34" charset="0"/>
              </a:rPr>
              <a:t>ont</a:t>
            </a:r>
            <a:r>
              <a:rPr spc="4" dirty="0">
                <a:latin typeface="Calibri" panose="020F0502020204030204" pitchFamily="34" charset="0"/>
                <a:cs typeface="Calibri" panose="020F0502020204030204" pitchFamily="34" charset="0"/>
              </a:rPr>
              <a:t> </a:t>
            </a:r>
            <a:r>
              <a:rPr spc="-4" dirty="0">
                <a:latin typeface="Calibri" panose="020F0502020204030204" pitchFamily="34" charset="0"/>
                <a:cs typeface="Calibri" panose="020F0502020204030204" pitchFamily="34" charset="0"/>
              </a:rPr>
              <a:t>le</a:t>
            </a:r>
            <a:r>
              <a:rPr dirty="0">
                <a:latin typeface="Calibri" panose="020F0502020204030204" pitchFamily="34" charset="0"/>
                <a:cs typeface="Calibri" panose="020F0502020204030204" pitchFamily="34" charset="0"/>
              </a:rPr>
              <a:t>s </a:t>
            </a:r>
            <a:r>
              <a:rPr spc="-8" dirty="0">
                <a:latin typeface="Calibri" panose="020F0502020204030204" pitchFamily="34" charset="0"/>
                <a:cs typeface="Calibri" panose="020F0502020204030204" pitchFamily="34" charset="0"/>
              </a:rPr>
              <a:t>mêmes</a:t>
            </a:r>
            <a:r>
              <a:rPr spc="4" dirty="0">
                <a:latin typeface="Calibri" panose="020F0502020204030204" pitchFamily="34" charset="0"/>
                <a:cs typeface="Calibri" panose="020F0502020204030204" pitchFamily="34" charset="0"/>
              </a:rPr>
              <a:t> </a:t>
            </a:r>
            <a:r>
              <a:rPr dirty="0">
                <a:latin typeface="Calibri" panose="020F0502020204030204" pitchFamily="34" charset="0"/>
                <a:cs typeface="Calibri" panose="020F0502020204030204" pitchFamily="34" charset="0"/>
              </a:rPr>
              <a:t>effets </a:t>
            </a:r>
            <a:r>
              <a:rPr spc="-8" dirty="0">
                <a:latin typeface="Calibri" panose="020F0502020204030204" pitchFamily="34" charset="0"/>
                <a:cs typeface="Calibri" panose="020F0502020204030204" pitchFamily="34" charset="0"/>
              </a:rPr>
              <a:t>et</a:t>
            </a:r>
            <a:r>
              <a:rPr spc="4" dirty="0">
                <a:latin typeface="Calibri" panose="020F0502020204030204" pitchFamily="34" charset="0"/>
                <a:cs typeface="Calibri" panose="020F0502020204030204" pitchFamily="34" charset="0"/>
              </a:rPr>
              <a:t> </a:t>
            </a:r>
            <a:r>
              <a:rPr spc="-8" dirty="0">
                <a:latin typeface="Calibri" panose="020F0502020204030204" pitchFamily="34" charset="0"/>
                <a:cs typeface="Calibri" panose="020F0502020204030204" pitchFamily="34" charset="0"/>
              </a:rPr>
              <a:t>présente</a:t>
            </a:r>
            <a:r>
              <a:rPr spc="-4" dirty="0">
                <a:latin typeface="Calibri" panose="020F0502020204030204" pitchFamily="34" charset="0"/>
                <a:cs typeface="Calibri" panose="020F0502020204030204" pitchFamily="34" charset="0"/>
              </a:rPr>
              <a:t>nt</a:t>
            </a:r>
            <a:r>
              <a:rPr spc="-23" dirty="0">
                <a:latin typeface="Calibri" panose="020F0502020204030204" pitchFamily="34" charset="0"/>
                <a:cs typeface="Calibri" panose="020F0502020204030204" pitchFamily="34" charset="0"/>
              </a:rPr>
              <a:t> </a:t>
            </a:r>
            <a:r>
              <a:rPr spc="-4" dirty="0">
                <a:latin typeface="Calibri" panose="020F0502020204030204" pitchFamily="34" charset="0"/>
                <a:cs typeface="Calibri" panose="020F0502020204030204" pitchFamily="34" charset="0"/>
              </a:rPr>
              <a:t>le</a:t>
            </a:r>
            <a:r>
              <a:rPr dirty="0">
                <a:latin typeface="Calibri" panose="020F0502020204030204" pitchFamily="34" charset="0"/>
                <a:cs typeface="Calibri" panose="020F0502020204030204" pitchFamily="34" charset="0"/>
              </a:rPr>
              <a:t>s</a:t>
            </a:r>
            <a:r>
              <a:rPr spc="4" dirty="0">
                <a:latin typeface="Calibri" panose="020F0502020204030204" pitchFamily="34" charset="0"/>
                <a:cs typeface="Calibri" panose="020F0502020204030204" pitchFamily="34" charset="0"/>
              </a:rPr>
              <a:t> </a:t>
            </a:r>
            <a:r>
              <a:rPr spc="-8" dirty="0">
                <a:latin typeface="Calibri" panose="020F0502020204030204" pitchFamily="34" charset="0"/>
                <a:cs typeface="Calibri" panose="020F0502020204030204" pitchFamily="34" charset="0"/>
              </a:rPr>
              <a:t>mêmes</a:t>
            </a:r>
            <a:r>
              <a:rPr spc="-4" dirty="0">
                <a:latin typeface="Calibri" panose="020F0502020204030204" pitchFamily="34" charset="0"/>
                <a:cs typeface="Calibri" panose="020F0502020204030204" pitchFamily="34" charset="0"/>
              </a:rPr>
              <a:t> </a:t>
            </a:r>
            <a:r>
              <a:rPr dirty="0">
                <a:latin typeface="Calibri" panose="020F0502020204030204" pitchFamily="34" charset="0"/>
                <a:cs typeface="Calibri" panose="020F0502020204030204" pitchFamily="34" charset="0"/>
              </a:rPr>
              <a:t>risq</a:t>
            </a:r>
            <a:r>
              <a:rPr spc="-8" dirty="0">
                <a:latin typeface="Calibri" panose="020F0502020204030204" pitchFamily="34" charset="0"/>
                <a:cs typeface="Calibri" panose="020F0502020204030204" pitchFamily="34" charset="0"/>
              </a:rPr>
              <a:t>ue</a:t>
            </a:r>
            <a:r>
              <a:rPr spc="-15" dirty="0">
                <a:latin typeface="Calibri" panose="020F0502020204030204" pitchFamily="34" charset="0"/>
                <a:cs typeface="Calibri" panose="020F0502020204030204" pitchFamily="34" charset="0"/>
              </a:rPr>
              <a:t>s</a:t>
            </a:r>
            <a:r>
              <a:rPr dirty="0">
                <a:latin typeface="Calibri" panose="020F0502020204030204" pitchFamily="34" charset="0"/>
                <a:cs typeface="Calibri" panose="020F0502020204030204" pitchFamily="34" charset="0"/>
              </a:rPr>
              <a:t>.</a:t>
            </a:r>
          </a:p>
          <a:p>
            <a:pPr marL="139541" marR="662464" indent="-102870">
              <a:lnSpc>
                <a:spcPts val="1454"/>
              </a:lnSpc>
              <a:spcBef>
                <a:spcPts val="450"/>
              </a:spcBef>
              <a:buClr>
                <a:srgbClr val="1CACE3"/>
              </a:buClr>
              <a:buFont typeface="Wingdings 3"/>
              <a:buChar char="▪"/>
              <a:tabLst>
                <a:tab pos="140018" algn="l"/>
              </a:tabLst>
            </a:pPr>
            <a:r>
              <a:rPr dirty="0">
                <a:latin typeface="Calibri" panose="020F0502020204030204" pitchFamily="34" charset="0"/>
                <a:cs typeface="Calibri" panose="020F0502020204030204" pitchFamily="34" charset="0"/>
              </a:rPr>
              <a:t>Plus</a:t>
            </a:r>
            <a:r>
              <a:rPr spc="4" dirty="0">
                <a:latin typeface="Calibri" panose="020F0502020204030204" pitchFamily="34" charset="0"/>
                <a:cs typeface="Calibri" panose="020F0502020204030204" pitchFamily="34" charset="0"/>
              </a:rPr>
              <a:t> </a:t>
            </a:r>
            <a:r>
              <a:rPr dirty="0">
                <a:latin typeface="Calibri" panose="020F0502020204030204" pitchFamily="34" charset="0"/>
                <a:cs typeface="Calibri" panose="020F0502020204030204" pitchFamily="34" charset="0"/>
              </a:rPr>
              <a:t>facile d’accès</a:t>
            </a:r>
            <a:r>
              <a:rPr spc="-23" dirty="0">
                <a:latin typeface="Calibri" panose="020F0502020204030204" pitchFamily="34" charset="0"/>
                <a:cs typeface="Calibri" panose="020F0502020204030204" pitchFamily="34" charset="0"/>
              </a:rPr>
              <a:t> </a:t>
            </a:r>
            <a:r>
              <a:rPr dirty="0">
                <a:latin typeface="Calibri" panose="020F0502020204030204" pitchFamily="34" charset="0"/>
                <a:cs typeface="Calibri" panose="020F0502020204030204" pitchFamily="34" charset="0"/>
              </a:rPr>
              <a:t>et bon mar</a:t>
            </a:r>
            <a:r>
              <a:rPr spc="53" dirty="0">
                <a:latin typeface="Calibri" panose="020F0502020204030204" pitchFamily="34" charset="0"/>
                <a:cs typeface="Calibri" panose="020F0502020204030204" pitchFamily="34" charset="0"/>
              </a:rPr>
              <a:t>c</a:t>
            </a:r>
            <a:r>
              <a:rPr dirty="0">
                <a:latin typeface="Calibri" panose="020F0502020204030204" pitchFamily="34" charset="0"/>
                <a:cs typeface="Calibri" panose="020F0502020204030204" pitchFamily="34" charset="0"/>
              </a:rPr>
              <a:t>hé,</a:t>
            </a:r>
            <a:r>
              <a:rPr spc="-11" dirty="0">
                <a:latin typeface="Calibri" panose="020F0502020204030204" pitchFamily="34" charset="0"/>
                <a:cs typeface="Calibri" panose="020F0502020204030204" pitchFamily="34" charset="0"/>
              </a:rPr>
              <a:t> </a:t>
            </a:r>
            <a:r>
              <a:rPr dirty="0">
                <a:latin typeface="Calibri" panose="020F0502020204030204" pitchFamily="34" charset="0"/>
                <a:cs typeface="Calibri" panose="020F0502020204030204" pitchFamily="34" charset="0"/>
              </a:rPr>
              <a:t>le</a:t>
            </a:r>
            <a:r>
              <a:rPr spc="4" dirty="0">
                <a:latin typeface="Calibri" panose="020F0502020204030204" pitchFamily="34" charset="0"/>
                <a:cs typeface="Calibri" panose="020F0502020204030204" pitchFamily="34" charset="0"/>
              </a:rPr>
              <a:t> </a:t>
            </a:r>
            <a:r>
              <a:rPr dirty="0">
                <a:latin typeface="Calibri" panose="020F0502020204030204" pitchFamily="34" charset="0"/>
                <a:cs typeface="Calibri" panose="020F0502020204030204" pitchFamily="34" charset="0"/>
              </a:rPr>
              <a:t>GBL</a:t>
            </a:r>
            <a:r>
              <a:rPr spc="-11" dirty="0">
                <a:latin typeface="Calibri" panose="020F0502020204030204" pitchFamily="34" charset="0"/>
                <a:cs typeface="Calibri" panose="020F0502020204030204" pitchFamily="34" charset="0"/>
              </a:rPr>
              <a:t> </a:t>
            </a:r>
            <a:r>
              <a:rPr dirty="0">
                <a:latin typeface="Calibri" panose="020F0502020204030204" pitchFamily="34" charset="0"/>
                <a:cs typeface="Calibri" panose="020F0502020204030204" pitchFamily="34" charset="0"/>
              </a:rPr>
              <a:t>a </a:t>
            </a:r>
            <a:r>
              <a:rPr spc="-8" dirty="0">
                <a:latin typeface="Calibri" panose="020F0502020204030204" pitchFamily="34" charset="0"/>
                <a:cs typeface="Calibri" panose="020F0502020204030204" pitchFamily="34" charset="0"/>
              </a:rPr>
              <a:t>su</a:t>
            </a:r>
            <a:r>
              <a:rPr spc="-4" dirty="0">
                <a:latin typeface="Calibri" panose="020F0502020204030204" pitchFamily="34" charset="0"/>
                <a:cs typeface="Calibri" panose="020F0502020204030204" pitchFamily="34" charset="0"/>
              </a:rPr>
              <a:t>p</a:t>
            </a:r>
            <a:r>
              <a:rPr spc="-8" dirty="0">
                <a:latin typeface="Calibri" panose="020F0502020204030204" pitchFamily="34" charset="0"/>
                <a:cs typeface="Calibri" panose="020F0502020204030204" pitchFamily="34" charset="0"/>
              </a:rPr>
              <a:t>pl</a:t>
            </a:r>
            <a:r>
              <a:rPr spc="-4" dirty="0">
                <a:latin typeface="Calibri" panose="020F0502020204030204" pitchFamily="34" charset="0"/>
                <a:cs typeface="Calibri" panose="020F0502020204030204" pitchFamily="34" charset="0"/>
              </a:rPr>
              <a:t>a</a:t>
            </a:r>
            <a:r>
              <a:rPr spc="-8" dirty="0">
                <a:latin typeface="Calibri" panose="020F0502020204030204" pitchFamily="34" charset="0"/>
                <a:cs typeface="Calibri" panose="020F0502020204030204" pitchFamily="34" charset="0"/>
              </a:rPr>
              <a:t>n</a:t>
            </a:r>
            <a:r>
              <a:rPr dirty="0">
                <a:latin typeface="Calibri" panose="020F0502020204030204" pitchFamily="34" charset="0"/>
                <a:cs typeface="Calibri" panose="020F0502020204030204" pitchFamily="34" charset="0"/>
              </a:rPr>
              <a:t>té</a:t>
            </a:r>
            <a:r>
              <a:rPr spc="-23" dirty="0">
                <a:latin typeface="Calibri" panose="020F0502020204030204" pitchFamily="34" charset="0"/>
                <a:cs typeface="Calibri" panose="020F0502020204030204" pitchFamily="34" charset="0"/>
              </a:rPr>
              <a:t> </a:t>
            </a:r>
            <a:r>
              <a:rPr spc="-4" dirty="0">
                <a:latin typeface="Calibri" panose="020F0502020204030204" pitchFamily="34" charset="0"/>
                <a:cs typeface="Calibri" panose="020F0502020204030204" pitchFamily="34" charset="0"/>
              </a:rPr>
              <a:t>l</a:t>
            </a:r>
            <a:r>
              <a:rPr dirty="0">
                <a:latin typeface="Calibri" panose="020F0502020204030204" pitchFamily="34" charset="0"/>
                <a:cs typeface="Calibri" panose="020F0502020204030204" pitchFamily="34" charset="0"/>
              </a:rPr>
              <a:t>e</a:t>
            </a:r>
            <a:r>
              <a:rPr spc="4" dirty="0">
                <a:latin typeface="Calibri" panose="020F0502020204030204" pitchFamily="34" charset="0"/>
                <a:cs typeface="Calibri" panose="020F0502020204030204" pitchFamily="34" charset="0"/>
              </a:rPr>
              <a:t> </a:t>
            </a:r>
            <a:r>
              <a:rPr dirty="0">
                <a:latin typeface="Calibri" panose="020F0502020204030204" pitchFamily="34" charset="0"/>
                <a:cs typeface="Calibri" panose="020F0502020204030204" pitchFamily="34" charset="0"/>
              </a:rPr>
              <a:t>G</a:t>
            </a:r>
            <a:r>
              <a:rPr spc="4" dirty="0">
                <a:latin typeface="Calibri" panose="020F0502020204030204" pitchFamily="34" charset="0"/>
                <a:cs typeface="Calibri" panose="020F0502020204030204" pitchFamily="34" charset="0"/>
              </a:rPr>
              <a:t>H</a:t>
            </a:r>
            <a:r>
              <a:rPr spc="-38" dirty="0">
                <a:latin typeface="Calibri" panose="020F0502020204030204" pitchFamily="34" charset="0"/>
                <a:cs typeface="Calibri" panose="020F0502020204030204" pitchFamily="34" charset="0"/>
              </a:rPr>
              <a:t>B</a:t>
            </a:r>
            <a:r>
              <a:rPr dirty="0">
                <a:latin typeface="Calibri" panose="020F0502020204030204" pitchFamily="34" charset="0"/>
                <a:cs typeface="Calibri" panose="020F0502020204030204" pitchFamily="34" charset="0"/>
              </a:rPr>
              <a:t>.</a:t>
            </a:r>
          </a:p>
          <a:p>
            <a:pPr marL="139541" marR="62389" indent="-102870">
              <a:lnSpc>
                <a:spcPts val="1454"/>
              </a:lnSpc>
              <a:spcBef>
                <a:spcPts val="454"/>
              </a:spcBef>
              <a:buClr>
                <a:srgbClr val="1CACE3"/>
              </a:buClr>
              <a:buFont typeface="Wingdings 3"/>
              <a:buChar char="▪"/>
              <a:tabLst>
                <a:tab pos="140018" algn="l"/>
              </a:tabLst>
            </a:pPr>
            <a:r>
              <a:rPr spc="-11" dirty="0">
                <a:latin typeface="Calibri" panose="020F0502020204030204" pitchFamily="34" charset="0"/>
                <a:cs typeface="Calibri" panose="020F0502020204030204" pitchFamily="34" charset="0"/>
              </a:rPr>
              <a:t>A</a:t>
            </a:r>
            <a:r>
              <a:rPr spc="-4" dirty="0">
                <a:latin typeface="Calibri" panose="020F0502020204030204" pitchFamily="34" charset="0"/>
                <a:cs typeface="Calibri" panose="020F0502020204030204" pitchFamily="34" charset="0"/>
              </a:rPr>
              <a:t>u</a:t>
            </a:r>
            <a:r>
              <a:rPr dirty="0">
                <a:latin typeface="Calibri" panose="020F0502020204030204" pitchFamily="34" charset="0"/>
                <a:cs typeface="Calibri" panose="020F0502020204030204" pitchFamily="34" charset="0"/>
              </a:rPr>
              <a:t>tre</a:t>
            </a:r>
            <a:r>
              <a:rPr spc="-26" dirty="0">
                <a:latin typeface="Calibri" panose="020F0502020204030204" pitchFamily="34" charset="0"/>
                <a:cs typeface="Calibri" panose="020F0502020204030204" pitchFamily="34" charset="0"/>
              </a:rPr>
              <a:t>f</a:t>
            </a:r>
            <a:r>
              <a:rPr dirty="0">
                <a:latin typeface="Calibri" panose="020F0502020204030204" pitchFamily="34" charset="0"/>
                <a:cs typeface="Calibri" panose="020F0502020204030204" pitchFamily="34" charset="0"/>
              </a:rPr>
              <a:t>ois</a:t>
            </a:r>
            <a:r>
              <a:rPr spc="-4" dirty="0">
                <a:latin typeface="Calibri" panose="020F0502020204030204" pitchFamily="34" charset="0"/>
                <a:cs typeface="Calibri" panose="020F0502020204030204" pitchFamily="34" charset="0"/>
              </a:rPr>
              <a:t> </a:t>
            </a:r>
            <a:r>
              <a:rPr spc="-8" dirty="0">
                <a:latin typeface="Calibri" panose="020F0502020204030204" pitchFamily="34" charset="0"/>
                <a:cs typeface="Calibri" panose="020F0502020204030204" pitchFamily="34" charset="0"/>
              </a:rPr>
              <a:t>consommé</a:t>
            </a:r>
            <a:r>
              <a:rPr spc="-15" dirty="0">
                <a:latin typeface="Calibri" panose="020F0502020204030204" pitchFamily="34" charset="0"/>
                <a:cs typeface="Calibri" panose="020F0502020204030204" pitchFamily="34" charset="0"/>
              </a:rPr>
              <a:t> </a:t>
            </a:r>
            <a:r>
              <a:rPr dirty="0">
                <a:latin typeface="Calibri" panose="020F0502020204030204" pitchFamily="34" charset="0"/>
                <a:cs typeface="Calibri" panose="020F0502020204030204" pitchFamily="34" charset="0"/>
              </a:rPr>
              <a:t>su</a:t>
            </a:r>
            <a:r>
              <a:rPr spc="26" dirty="0">
                <a:latin typeface="Calibri" panose="020F0502020204030204" pitchFamily="34" charset="0"/>
                <a:cs typeface="Calibri" panose="020F0502020204030204" pitchFamily="34" charset="0"/>
              </a:rPr>
              <a:t>r</a:t>
            </a:r>
            <a:r>
              <a:rPr spc="-8" dirty="0">
                <a:latin typeface="Calibri" panose="020F0502020204030204" pitchFamily="34" charset="0"/>
                <a:cs typeface="Calibri" panose="020F0502020204030204" pitchFamily="34" charset="0"/>
              </a:rPr>
              <a:t>to</a:t>
            </a:r>
            <a:r>
              <a:rPr spc="-4" dirty="0">
                <a:latin typeface="Calibri" panose="020F0502020204030204" pitchFamily="34" charset="0"/>
                <a:cs typeface="Calibri" panose="020F0502020204030204" pitchFamily="34" charset="0"/>
              </a:rPr>
              <a:t>ut</a:t>
            </a:r>
            <a:r>
              <a:rPr dirty="0">
                <a:latin typeface="Calibri" panose="020F0502020204030204" pitchFamily="34" charset="0"/>
                <a:cs typeface="Calibri" panose="020F0502020204030204" pitchFamily="34" charset="0"/>
              </a:rPr>
              <a:t> </a:t>
            </a:r>
            <a:r>
              <a:rPr spc="-8" dirty="0">
                <a:latin typeface="Calibri" panose="020F0502020204030204" pitchFamily="34" charset="0"/>
                <a:cs typeface="Calibri" panose="020F0502020204030204" pitchFamily="34" charset="0"/>
              </a:rPr>
              <a:t>da</a:t>
            </a:r>
            <a:r>
              <a:rPr spc="-4" dirty="0">
                <a:latin typeface="Calibri" panose="020F0502020204030204" pitchFamily="34" charset="0"/>
                <a:cs typeface="Calibri" panose="020F0502020204030204" pitchFamily="34" charset="0"/>
              </a:rPr>
              <a:t>n</a:t>
            </a:r>
            <a:r>
              <a:rPr dirty="0">
                <a:latin typeface="Calibri" panose="020F0502020204030204" pitchFamily="34" charset="0"/>
                <a:cs typeface="Calibri" panose="020F0502020204030204" pitchFamily="34" charset="0"/>
              </a:rPr>
              <a:t>s</a:t>
            </a:r>
            <a:r>
              <a:rPr spc="-15" dirty="0">
                <a:latin typeface="Calibri" panose="020F0502020204030204" pitchFamily="34" charset="0"/>
                <a:cs typeface="Calibri" panose="020F0502020204030204" pitchFamily="34" charset="0"/>
              </a:rPr>
              <a:t> </a:t>
            </a:r>
            <a:r>
              <a:rPr spc="-4" dirty="0">
                <a:latin typeface="Calibri" panose="020F0502020204030204" pitchFamily="34" charset="0"/>
                <a:cs typeface="Calibri" panose="020F0502020204030204" pitchFamily="34" charset="0"/>
              </a:rPr>
              <a:t>l</a:t>
            </a:r>
            <a:r>
              <a:rPr dirty="0">
                <a:latin typeface="Calibri" panose="020F0502020204030204" pitchFamily="34" charset="0"/>
                <a:cs typeface="Calibri" panose="020F0502020204030204" pitchFamily="34" charset="0"/>
              </a:rPr>
              <a:t>e</a:t>
            </a:r>
            <a:r>
              <a:rPr spc="4" dirty="0">
                <a:latin typeface="Calibri" panose="020F0502020204030204" pitchFamily="34" charset="0"/>
                <a:cs typeface="Calibri" panose="020F0502020204030204" pitchFamily="34" charset="0"/>
              </a:rPr>
              <a:t> </a:t>
            </a:r>
            <a:r>
              <a:rPr dirty="0">
                <a:latin typeface="Calibri" panose="020F0502020204030204" pitchFamily="34" charset="0"/>
                <a:cs typeface="Calibri" panose="020F0502020204030204" pitchFamily="34" charset="0"/>
              </a:rPr>
              <a:t>milieu</a:t>
            </a:r>
            <a:r>
              <a:rPr spc="8" dirty="0">
                <a:latin typeface="Calibri" panose="020F0502020204030204" pitchFamily="34" charset="0"/>
                <a:cs typeface="Calibri" panose="020F0502020204030204" pitchFamily="34" charset="0"/>
              </a:rPr>
              <a:t> </a:t>
            </a:r>
            <a:r>
              <a:rPr dirty="0">
                <a:latin typeface="Calibri" panose="020F0502020204030204" pitchFamily="34" charset="0"/>
                <a:cs typeface="Calibri" panose="020F0502020204030204" pitchFamily="34" charset="0"/>
              </a:rPr>
              <a:t>fest</a:t>
            </a:r>
            <a:r>
              <a:rPr spc="-4" dirty="0">
                <a:latin typeface="Calibri" panose="020F0502020204030204" pitchFamily="34" charset="0"/>
                <a:cs typeface="Calibri" panose="020F0502020204030204" pitchFamily="34" charset="0"/>
              </a:rPr>
              <a:t>i</a:t>
            </a:r>
            <a:r>
              <a:rPr dirty="0">
                <a:latin typeface="Calibri" panose="020F0502020204030204" pitchFamily="34" charset="0"/>
                <a:cs typeface="Calibri" panose="020F0502020204030204" pitchFamily="34" charset="0"/>
              </a:rPr>
              <a:t>f</a:t>
            </a:r>
            <a:r>
              <a:rPr spc="38" dirty="0">
                <a:latin typeface="Calibri" panose="020F0502020204030204" pitchFamily="34" charset="0"/>
                <a:cs typeface="Calibri" panose="020F0502020204030204" pitchFamily="34" charset="0"/>
              </a:rPr>
              <a:t> </a:t>
            </a:r>
            <a:r>
              <a:rPr spc="-34" dirty="0">
                <a:latin typeface="Calibri" panose="020F0502020204030204" pitchFamily="34" charset="0"/>
                <a:cs typeface="Calibri" panose="020F0502020204030204" pitchFamily="34" charset="0"/>
              </a:rPr>
              <a:t>ga</a:t>
            </a:r>
            <a:r>
              <a:rPr spc="-94" dirty="0">
                <a:latin typeface="Calibri" panose="020F0502020204030204" pitchFamily="34" charset="0"/>
                <a:cs typeface="Calibri" panose="020F0502020204030204" pitchFamily="34" charset="0"/>
              </a:rPr>
              <a:t>y</a:t>
            </a:r>
            <a:r>
              <a:rPr dirty="0">
                <a:latin typeface="Calibri" panose="020F0502020204030204" pitchFamily="34" charset="0"/>
                <a:cs typeface="Calibri" panose="020F0502020204030204" pitchFamily="34" charset="0"/>
              </a:rPr>
              <a:t>, </a:t>
            </a:r>
            <a:r>
              <a:rPr spc="-8" dirty="0">
                <a:latin typeface="Calibri" panose="020F0502020204030204" pitchFamily="34" charset="0"/>
                <a:cs typeface="Calibri" panose="020F0502020204030204" pitchFamily="34" charset="0"/>
              </a:rPr>
              <a:t>son</a:t>
            </a:r>
            <a:r>
              <a:rPr dirty="0">
                <a:latin typeface="Calibri" panose="020F0502020204030204" pitchFamily="34" charset="0"/>
                <a:cs typeface="Calibri" panose="020F0502020204030204" pitchFamily="34" charset="0"/>
              </a:rPr>
              <a:t> </a:t>
            </a:r>
            <a:r>
              <a:rPr spc="-8" dirty="0">
                <a:latin typeface="Calibri" panose="020F0502020204030204" pitchFamily="34" charset="0"/>
                <a:cs typeface="Calibri" panose="020F0502020204030204" pitchFamily="34" charset="0"/>
              </a:rPr>
              <a:t>mésusa</a:t>
            </a:r>
            <a:r>
              <a:rPr spc="-34" dirty="0">
                <a:latin typeface="Calibri" panose="020F0502020204030204" pitchFamily="34" charset="0"/>
                <a:cs typeface="Calibri" panose="020F0502020204030204" pitchFamily="34" charset="0"/>
              </a:rPr>
              <a:t>g</a:t>
            </a:r>
            <a:r>
              <a:rPr dirty="0">
                <a:latin typeface="Calibri" panose="020F0502020204030204" pitchFamily="34" charset="0"/>
                <a:cs typeface="Calibri" panose="020F0502020204030204" pitchFamily="34" charset="0"/>
              </a:rPr>
              <a:t>e</a:t>
            </a:r>
            <a:r>
              <a:rPr spc="-15" dirty="0">
                <a:latin typeface="Calibri" panose="020F0502020204030204" pitchFamily="34" charset="0"/>
                <a:cs typeface="Calibri" panose="020F0502020204030204" pitchFamily="34" charset="0"/>
              </a:rPr>
              <a:t> </a:t>
            </a:r>
            <a:r>
              <a:rPr spc="-8" dirty="0">
                <a:latin typeface="Calibri" panose="020F0502020204030204" pitchFamily="34" charset="0"/>
                <a:cs typeface="Calibri" panose="020F0502020204030204" pitchFamily="34" charset="0"/>
              </a:rPr>
              <a:t>augmente</a:t>
            </a:r>
            <a:r>
              <a:rPr spc="-23" dirty="0">
                <a:latin typeface="Calibri" panose="020F0502020204030204" pitchFamily="34" charset="0"/>
                <a:cs typeface="Calibri" panose="020F0502020204030204" pitchFamily="34" charset="0"/>
              </a:rPr>
              <a:t> </a:t>
            </a:r>
            <a:r>
              <a:rPr spc="-8" dirty="0">
                <a:latin typeface="Calibri" panose="020F0502020204030204" pitchFamily="34" charset="0"/>
                <a:cs typeface="Calibri" panose="020F0502020204030204" pitchFamily="34" charset="0"/>
              </a:rPr>
              <a:t>auprès</a:t>
            </a:r>
            <a:r>
              <a:rPr spc="-11" dirty="0">
                <a:latin typeface="Calibri" panose="020F0502020204030204" pitchFamily="34" charset="0"/>
                <a:cs typeface="Calibri" panose="020F0502020204030204" pitchFamily="34" charset="0"/>
              </a:rPr>
              <a:t> </a:t>
            </a:r>
            <a:r>
              <a:rPr spc="-8" dirty="0">
                <a:latin typeface="Calibri" panose="020F0502020204030204" pitchFamily="34" charset="0"/>
                <a:cs typeface="Calibri" panose="020F0502020204030204" pitchFamily="34" charset="0"/>
              </a:rPr>
              <a:t>des</a:t>
            </a:r>
            <a:r>
              <a:rPr spc="-4" dirty="0">
                <a:latin typeface="Calibri" panose="020F0502020204030204" pitchFamily="34" charset="0"/>
                <a:cs typeface="Calibri" panose="020F0502020204030204" pitchFamily="34" charset="0"/>
              </a:rPr>
              <a:t> jeu</a:t>
            </a:r>
            <a:r>
              <a:rPr spc="4" dirty="0">
                <a:latin typeface="Calibri" panose="020F0502020204030204" pitchFamily="34" charset="0"/>
                <a:cs typeface="Calibri" panose="020F0502020204030204" pitchFamily="34" charset="0"/>
              </a:rPr>
              <a:t>n</a:t>
            </a:r>
            <a:r>
              <a:rPr dirty="0">
                <a:latin typeface="Calibri" panose="020F0502020204030204" pitchFamily="34" charset="0"/>
                <a:cs typeface="Calibri" panose="020F0502020204030204" pitchFamily="34" charset="0"/>
              </a:rPr>
              <a:t>es </a:t>
            </a:r>
            <a:r>
              <a:rPr spc="-38" dirty="0">
                <a:latin typeface="Calibri" panose="020F0502020204030204" pitchFamily="34" charset="0"/>
                <a:cs typeface="Calibri" panose="020F0502020204030204" pitchFamily="34" charset="0"/>
              </a:rPr>
              <a:t>e</a:t>
            </a:r>
            <a:r>
              <a:rPr spc="-8" dirty="0">
                <a:latin typeface="Calibri" panose="020F0502020204030204" pitchFamily="34" charset="0"/>
                <a:cs typeface="Calibri" panose="020F0502020204030204" pitchFamily="34" charset="0"/>
              </a:rPr>
              <a:t>xpérime</a:t>
            </a:r>
            <a:r>
              <a:rPr spc="-4" dirty="0">
                <a:latin typeface="Calibri" panose="020F0502020204030204" pitchFamily="34" charset="0"/>
                <a:cs typeface="Calibri" panose="020F0502020204030204" pitchFamily="34" charset="0"/>
              </a:rPr>
              <a:t>nta</a:t>
            </a:r>
            <a:r>
              <a:rPr spc="-8" dirty="0">
                <a:latin typeface="Calibri" panose="020F0502020204030204" pitchFamily="34" charset="0"/>
                <a:cs typeface="Calibri" panose="020F0502020204030204" pitchFamily="34" charset="0"/>
              </a:rPr>
              <a:t>te</a:t>
            </a:r>
            <a:r>
              <a:rPr spc="-4" dirty="0">
                <a:latin typeface="Calibri" panose="020F0502020204030204" pitchFamily="34" charset="0"/>
                <a:cs typeface="Calibri" panose="020F0502020204030204" pitchFamily="34" charset="0"/>
              </a:rPr>
              <a:t>u</a:t>
            </a:r>
            <a:r>
              <a:rPr dirty="0">
                <a:latin typeface="Calibri" panose="020F0502020204030204" pitchFamily="34" charset="0"/>
                <a:cs typeface="Calibri" panose="020F0502020204030204" pitchFamily="34" charset="0"/>
              </a:rPr>
              <a:t>rs</a:t>
            </a:r>
            <a:r>
              <a:rPr spc="-23" dirty="0">
                <a:latin typeface="Calibri" panose="020F0502020204030204" pitchFamily="34" charset="0"/>
                <a:cs typeface="Calibri" panose="020F0502020204030204" pitchFamily="34" charset="0"/>
              </a:rPr>
              <a:t> </a:t>
            </a:r>
            <a:r>
              <a:rPr dirty="0">
                <a:latin typeface="Calibri" panose="020F0502020204030204" pitchFamily="34" charset="0"/>
                <a:cs typeface="Calibri" panose="020F0502020204030204" pitchFamily="34" charset="0"/>
              </a:rPr>
              <a:t>fest</a:t>
            </a:r>
            <a:r>
              <a:rPr spc="-4" dirty="0">
                <a:latin typeface="Calibri" panose="020F0502020204030204" pitchFamily="34" charset="0"/>
                <a:cs typeface="Calibri" panose="020F0502020204030204" pitchFamily="34" charset="0"/>
              </a:rPr>
              <a:t>if</a:t>
            </a:r>
            <a:r>
              <a:rPr spc="-8" dirty="0">
                <a:latin typeface="Calibri" panose="020F0502020204030204" pitchFamily="34" charset="0"/>
                <a:cs typeface="Calibri" panose="020F0502020204030204" pitchFamily="34" charset="0"/>
              </a:rPr>
              <a:t>s</a:t>
            </a:r>
            <a:r>
              <a:rPr dirty="0">
                <a:latin typeface="Calibri" panose="020F0502020204030204" pitchFamily="34" charset="0"/>
                <a:cs typeface="Calibri" panose="020F0502020204030204" pitchFamily="34" charset="0"/>
              </a:rPr>
              <a:t>.</a:t>
            </a:r>
          </a:p>
        </p:txBody>
      </p:sp>
      <p:sp>
        <p:nvSpPr>
          <p:cNvPr id="4" name="object 4"/>
          <p:cNvSpPr/>
          <p:nvPr/>
        </p:nvSpPr>
        <p:spPr>
          <a:xfrm>
            <a:off x="6197346" y="1634146"/>
            <a:ext cx="2028825" cy="1448525"/>
          </a:xfrm>
          <a:prstGeom prst="rect">
            <a:avLst/>
          </a:prstGeom>
          <a:blipFill>
            <a:blip r:embed="rId3" cstate="print"/>
            <a:stretch>
              <a:fillRect/>
            </a:stretch>
          </a:blipFill>
        </p:spPr>
        <p:txBody>
          <a:bodyPr wrap="square" lIns="0" tIns="0" rIns="0" bIns="0" rtlCol="0"/>
          <a:lstStyle/>
          <a:p>
            <a:endParaRPr sz="1350"/>
          </a:p>
        </p:txBody>
      </p:sp>
      <p:sp>
        <p:nvSpPr>
          <p:cNvPr id="5" name="object 5"/>
          <p:cNvSpPr/>
          <p:nvPr/>
        </p:nvSpPr>
        <p:spPr>
          <a:xfrm>
            <a:off x="6197346" y="3404997"/>
            <a:ext cx="2028825" cy="1912069"/>
          </a:xfrm>
          <a:prstGeom prst="rect">
            <a:avLst/>
          </a:prstGeom>
          <a:blipFill>
            <a:blip r:embed="rId4" cstate="print"/>
            <a:stretch>
              <a:fillRect/>
            </a:stretch>
          </a:blipFill>
        </p:spPr>
        <p:txBody>
          <a:bodyPr wrap="square" lIns="0" tIns="0" rIns="0" bIns="0" rtlCol="0"/>
          <a:lstStyle/>
          <a:p>
            <a:endParaRPr sz="135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42900" y="1153300"/>
            <a:ext cx="6172200" cy="677108"/>
          </a:xfrm>
          <a:prstGeom prst="rect">
            <a:avLst/>
          </a:prstGeom>
        </p:spPr>
        <p:txBody>
          <a:bodyPr vert="horz" wrap="square" lIns="0" tIns="0" rIns="0" bIns="0" rtlCol="0" anchor="ctr">
            <a:spAutoFit/>
          </a:bodyPr>
          <a:lstStyle/>
          <a:p>
            <a:pPr marL="9525"/>
            <a:r>
              <a:rPr b="1" spc="71" dirty="0">
                <a:latin typeface="Tw Cen MT Condensed"/>
                <a:cs typeface="Tw Cen MT Condensed"/>
              </a:rPr>
              <a:t>K</a:t>
            </a:r>
            <a:r>
              <a:rPr b="1" spc="68" dirty="0">
                <a:latin typeface="Tw Cen MT Condensed"/>
                <a:cs typeface="Tw Cen MT Condensed"/>
              </a:rPr>
              <a:t>E</a:t>
            </a:r>
            <a:r>
              <a:rPr b="1" spc="-19" dirty="0">
                <a:latin typeface="Tw Cen MT Condensed"/>
                <a:cs typeface="Tw Cen MT Condensed"/>
              </a:rPr>
              <a:t>T</a:t>
            </a:r>
            <a:r>
              <a:rPr b="1" spc="71" dirty="0">
                <a:latin typeface="Tw Cen MT Condensed"/>
                <a:cs typeface="Tw Cen MT Condensed"/>
              </a:rPr>
              <a:t>A</a:t>
            </a:r>
            <a:r>
              <a:rPr b="1" spc="64" dirty="0">
                <a:latin typeface="Tw Cen MT Condensed"/>
                <a:cs typeface="Tw Cen MT Condensed"/>
              </a:rPr>
              <a:t>M</a:t>
            </a:r>
            <a:r>
              <a:rPr b="1" spc="68" dirty="0">
                <a:latin typeface="Tw Cen MT Condensed"/>
                <a:cs typeface="Tw Cen MT Condensed"/>
              </a:rPr>
              <a:t>IN</a:t>
            </a:r>
            <a:r>
              <a:rPr b="1" dirty="0">
                <a:latin typeface="Tw Cen MT Condensed"/>
                <a:cs typeface="Tw Cen MT Condensed"/>
              </a:rPr>
              <a:t>E</a:t>
            </a:r>
            <a:r>
              <a:rPr b="1" spc="143" dirty="0">
                <a:latin typeface="Tw Cen MT Condensed"/>
                <a:cs typeface="Tw Cen MT Condensed"/>
              </a:rPr>
              <a:t> </a:t>
            </a:r>
            <a:endParaRPr b="1" dirty="0">
              <a:latin typeface="Tw Cen MT Condensed"/>
              <a:cs typeface="Tw Cen MT Condensed"/>
            </a:endParaRPr>
          </a:p>
        </p:txBody>
      </p:sp>
      <p:sp>
        <p:nvSpPr>
          <p:cNvPr id="3" name="object 3"/>
          <p:cNvSpPr txBox="1"/>
          <p:nvPr/>
        </p:nvSpPr>
        <p:spPr>
          <a:xfrm>
            <a:off x="861668" y="2549571"/>
            <a:ext cx="3600000" cy="3523785"/>
          </a:xfrm>
          <a:prstGeom prst="rect">
            <a:avLst/>
          </a:prstGeom>
        </p:spPr>
        <p:txBody>
          <a:bodyPr vert="horz" wrap="square" lIns="0" tIns="0" rIns="0" bIns="0" rtlCol="0">
            <a:spAutoFit/>
          </a:bodyPr>
          <a:lstStyle/>
          <a:p>
            <a:pPr marL="9525" marR="205740">
              <a:lnSpc>
                <a:spcPts val="1583"/>
              </a:lnSpc>
            </a:pPr>
            <a:r>
              <a:rPr sz="2000" spc="-8" dirty="0">
                <a:latin typeface="Calibri" panose="020F0502020204030204" pitchFamily="34" charset="0"/>
                <a:cs typeface="Calibri" panose="020F0502020204030204" pitchFamily="34" charset="0"/>
              </a:rPr>
              <a:t>Le</a:t>
            </a:r>
            <a:r>
              <a:rPr sz="2000" spc="8" dirty="0">
                <a:latin typeface="Calibri" panose="020F0502020204030204" pitchFamily="34" charset="0"/>
                <a:cs typeface="Calibri" panose="020F0502020204030204" pitchFamily="34" charset="0"/>
              </a:rPr>
              <a:t> </a:t>
            </a:r>
            <a:r>
              <a:rPr sz="2000" spc="49" dirty="0">
                <a:latin typeface="Calibri" panose="020F0502020204030204" pitchFamily="34" charset="0"/>
                <a:cs typeface="Calibri" panose="020F0502020204030204" pitchFamily="34" charset="0"/>
              </a:rPr>
              <a:t>c</a:t>
            </a:r>
            <a:r>
              <a:rPr sz="2000" spc="-8" dirty="0">
                <a:latin typeface="Calibri" panose="020F0502020204030204" pitchFamily="34" charset="0"/>
                <a:cs typeface="Calibri" panose="020F0502020204030204" pitchFamily="34" charset="0"/>
              </a:rPr>
              <a:t>hlor</a:t>
            </a:r>
            <a:r>
              <a:rPr sz="2000" spc="-45" dirty="0">
                <a:latin typeface="Calibri" panose="020F0502020204030204" pitchFamily="34" charset="0"/>
                <a:cs typeface="Calibri" panose="020F0502020204030204" pitchFamily="34" charset="0"/>
              </a:rPr>
              <a:t>h</a:t>
            </a:r>
            <a:r>
              <a:rPr sz="2000" spc="-71" dirty="0">
                <a:latin typeface="Calibri" panose="020F0502020204030204" pitchFamily="34" charset="0"/>
                <a:cs typeface="Calibri" panose="020F0502020204030204" pitchFamily="34" charset="0"/>
              </a:rPr>
              <a:t>y</a:t>
            </a:r>
            <a:r>
              <a:rPr sz="2000" spc="-11" dirty="0">
                <a:latin typeface="Calibri" panose="020F0502020204030204" pitchFamily="34" charset="0"/>
                <a:cs typeface="Calibri" panose="020F0502020204030204" pitchFamily="34" charset="0"/>
              </a:rPr>
              <a:t>d</a:t>
            </a:r>
            <a:r>
              <a:rPr sz="2000" spc="-26" dirty="0">
                <a:latin typeface="Calibri" panose="020F0502020204030204" pitchFamily="34" charset="0"/>
                <a:cs typeface="Calibri" panose="020F0502020204030204" pitchFamily="34" charset="0"/>
              </a:rPr>
              <a:t>r</a:t>
            </a:r>
            <a:r>
              <a:rPr sz="2000" spc="-8" dirty="0">
                <a:latin typeface="Calibri" panose="020F0502020204030204" pitchFamily="34" charset="0"/>
                <a:cs typeface="Calibri" panose="020F0502020204030204" pitchFamily="34" charset="0"/>
              </a:rPr>
              <a:t>ate</a:t>
            </a:r>
            <a:r>
              <a:rPr sz="2000" spc="26" dirty="0">
                <a:latin typeface="Calibri" panose="020F0502020204030204" pitchFamily="34" charset="0"/>
                <a:cs typeface="Calibri" panose="020F0502020204030204" pitchFamily="34" charset="0"/>
              </a:rPr>
              <a:t> </a:t>
            </a:r>
            <a:r>
              <a:rPr sz="2000" spc="-11" dirty="0">
                <a:latin typeface="Calibri" panose="020F0502020204030204" pitchFamily="34" charset="0"/>
                <a:cs typeface="Calibri" panose="020F0502020204030204" pitchFamily="34" charset="0"/>
              </a:rPr>
              <a:t>de</a:t>
            </a:r>
            <a:r>
              <a:rPr sz="2000" spc="4" dirty="0">
                <a:latin typeface="Calibri" panose="020F0502020204030204" pitchFamily="34" charset="0"/>
                <a:cs typeface="Calibri" panose="020F0502020204030204" pitchFamily="34" charset="0"/>
              </a:rPr>
              <a:t> </a:t>
            </a:r>
            <a:r>
              <a:rPr sz="2000" spc="-11" dirty="0">
                <a:latin typeface="Calibri" panose="020F0502020204030204" pitchFamily="34" charset="0"/>
                <a:cs typeface="Calibri" panose="020F0502020204030204" pitchFamily="34" charset="0"/>
              </a:rPr>
              <a:t>ké</a:t>
            </a:r>
            <a:r>
              <a:rPr sz="2000" spc="-4" dirty="0">
                <a:latin typeface="Calibri" panose="020F0502020204030204" pitchFamily="34" charset="0"/>
                <a:cs typeface="Calibri" panose="020F0502020204030204" pitchFamily="34" charset="0"/>
              </a:rPr>
              <a:t>t</a:t>
            </a:r>
            <a:r>
              <a:rPr sz="2000" spc="-11" dirty="0">
                <a:latin typeface="Calibri" panose="020F0502020204030204" pitchFamily="34" charset="0"/>
                <a:cs typeface="Calibri" panose="020F0502020204030204" pitchFamily="34" charset="0"/>
              </a:rPr>
              <a:t>amine</a:t>
            </a:r>
            <a:r>
              <a:rPr sz="2000" dirty="0">
                <a:latin typeface="Calibri" panose="020F0502020204030204" pitchFamily="34" charset="0"/>
                <a:cs typeface="Calibri" panose="020F0502020204030204" pitchFamily="34" charset="0"/>
              </a:rPr>
              <a:t> </a:t>
            </a:r>
            <a:r>
              <a:rPr sz="2000" spc="-8" dirty="0">
                <a:latin typeface="Calibri" panose="020F0502020204030204" pitchFamily="34" charset="0"/>
                <a:cs typeface="Calibri" panose="020F0502020204030204" pitchFamily="34" charset="0"/>
              </a:rPr>
              <a:t>est</a:t>
            </a:r>
            <a:r>
              <a:rPr sz="2000" spc="4" dirty="0">
                <a:latin typeface="Calibri" panose="020F0502020204030204" pitchFamily="34" charset="0"/>
                <a:cs typeface="Calibri" panose="020F0502020204030204" pitchFamily="34" charset="0"/>
              </a:rPr>
              <a:t> </a:t>
            </a:r>
            <a:r>
              <a:rPr sz="2000" spc="-8" dirty="0">
                <a:latin typeface="Calibri" panose="020F0502020204030204" pitchFamily="34" charset="0"/>
                <a:cs typeface="Calibri" panose="020F0502020204030204" pitchFamily="34" charset="0"/>
              </a:rPr>
              <a:t>un p</a:t>
            </a:r>
            <a:r>
              <a:rPr sz="2000" spc="-45" dirty="0">
                <a:latin typeface="Calibri" panose="020F0502020204030204" pitchFamily="34" charset="0"/>
                <a:cs typeface="Calibri" panose="020F0502020204030204" pitchFamily="34" charset="0"/>
              </a:rPr>
              <a:t>r</a:t>
            </a:r>
            <a:r>
              <a:rPr sz="2000" spc="-8" dirty="0">
                <a:latin typeface="Calibri" panose="020F0502020204030204" pitchFamily="34" charset="0"/>
                <a:cs typeface="Calibri" panose="020F0502020204030204" pitchFamily="34" charset="0"/>
              </a:rPr>
              <a:t>oduit</a:t>
            </a:r>
            <a:r>
              <a:rPr sz="2000" spc="15" dirty="0">
                <a:latin typeface="Calibri" panose="020F0502020204030204" pitchFamily="34" charset="0"/>
                <a:cs typeface="Calibri" panose="020F0502020204030204" pitchFamily="34" charset="0"/>
              </a:rPr>
              <a:t> </a:t>
            </a:r>
            <a:r>
              <a:rPr sz="2000" spc="-8" dirty="0">
                <a:latin typeface="Calibri" panose="020F0502020204030204" pitchFamily="34" charset="0"/>
                <a:cs typeface="Calibri" panose="020F0502020204030204" pitchFamily="34" charset="0"/>
              </a:rPr>
              <a:t>utilisé</a:t>
            </a:r>
            <a:r>
              <a:rPr sz="2000" spc="30" dirty="0">
                <a:latin typeface="Calibri" panose="020F0502020204030204" pitchFamily="34" charset="0"/>
                <a:cs typeface="Calibri" panose="020F0502020204030204" pitchFamily="34" charset="0"/>
              </a:rPr>
              <a:t> </a:t>
            </a:r>
            <a:r>
              <a:rPr sz="2000" spc="-11" dirty="0">
                <a:latin typeface="Calibri" panose="020F0502020204030204" pitchFamily="34" charset="0"/>
                <a:cs typeface="Calibri" panose="020F0502020204030204" pitchFamily="34" charset="0"/>
              </a:rPr>
              <a:t>en</a:t>
            </a:r>
            <a:r>
              <a:rPr sz="2000" spc="4" dirty="0">
                <a:latin typeface="Calibri" panose="020F0502020204030204" pitchFamily="34" charset="0"/>
                <a:cs typeface="Calibri" panose="020F0502020204030204" pitchFamily="34" charset="0"/>
              </a:rPr>
              <a:t> </a:t>
            </a:r>
            <a:r>
              <a:rPr sz="2000" spc="-30" dirty="0">
                <a:latin typeface="Calibri" panose="020F0502020204030204" pitchFamily="34" charset="0"/>
                <a:cs typeface="Calibri" panose="020F0502020204030204" pitchFamily="34" charset="0"/>
              </a:rPr>
              <a:t>F</a:t>
            </a:r>
            <a:r>
              <a:rPr sz="2000" spc="-26" dirty="0">
                <a:latin typeface="Calibri" panose="020F0502020204030204" pitchFamily="34" charset="0"/>
                <a:cs typeface="Calibri" panose="020F0502020204030204" pitchFamily="34" charset="0"/>
              </a:rPr>
              <a:t>r</a:t>
            </a:r>
            <a:r>
              <a:rPr sz="2000" spc="-11" dirty="0">
                <a:latin typeface="Calibri" panose="020F0502020204030204" pitchFamily="34" charset="0"/>
                <a:cs typeface="Calibri" panose="020F0502020204030204" pitchFamily="34" charset="0"/>
              </a:rPr>
              <a:t>an</a:t>
            </a:r>
            <a:r>
              <a:rPr sz="2000" spc="-15" dirty="0">
                <a:latin typeface="Calibri" panose="020F0502020204030204" pitchFamily="34" charset="0"/>
                <a:cs typeface="Calibri" panose="020F0502020204030204" pitchFamily="34" charset="0"/>
              </a:rPr>
              <a:t>c</a:t>
            </a:r>
            <a:r>
              <a:rPr sz="2000" spc="-11" dirty="0">
                <a:latin typeface="Calibri" panose="020F0502020204030204" pitchFamily="34" charset="0"/>
                <a:cs typeface="Calibri" panose="020F0502020204030204" pitchFamily="34" charset="0"/>
              </a:rPr>
              <a:t>e</a:t>
            </a:r>
            <a:r>
              <a:rPr sz="2000" spc="15" dirty="0">
                <a:latin typeface="Calibri" panose="020F0502020204030204" pitchFamily="34" charset="0"/>
                <a:cs typeface="Calibri" panose="020F0502020204030204" pitchFamily="34" charset="0"/>
              </a:rPr>
              <a:t> </a:t>
            </a:r>
            <a:r>
              <a:rPr sz="2000" spc="-11" dirty="0">
                <a:latin typeface="Calibri" panose="020F0502020204030204" pitchFamily="34" charset="0"/>
                <a:cs typeface="Calibri" panose="020F0502020204030204" pitchFamily="34" charset="0"/>
              </a:rPr>
              <a:t>en</a:t>
            </a:r>
            <a:r>
              <a:rPr sz="2000" spc="4" dirty="0">
                <a:latin typeface="Calibri" panose="020F0502020204030204" pitchFamily="34" charset="0"/>
                <a:cs typeface="Calibri" panose="020F0502020204030204" pitchFamily="34" charset="0"/>
              </a:rPr>
              <a:t> </a:t>
            </a:r>
            <a:r>
              <a:rPr sz="2000" spc="-8" dirty="0">
                <a:latin typeface="Calibri" panose="020F0502020204030204" pitchFamily="34" charset="0"/>
                <a:cs typeface="Calibri" panose="020F0502020204030204" pitchFamily="34" charset="0"/>
              </a:rPr>
              <a:t>anes</a:t>
            </a:r>
            <a:r>
              <a:rPr sz="2000" spc="-4" dirty="0">
                <a:latin typeface="Calibri" panose="020F0502020204030204" pitchFamily="34" charset="0"/>
                <a:cs typeface="Calibri" panose="020F0502020204030204" pitchFamily="34" charset="0"/>
              </a:rPr>
              <a:t>t</a:t>
            </a:r>
            <a:r>
              <a:rPr sz="2000" spc="-8" dirty="0">
                <a:latin typeface="Calibri" panose="020F0502020204030204" pitchFamily="34" charset="0"/>
                <a:cs typeface="Calibri" panose="020F0502020204030204" pitchFamily="34" charset="0"/>
              </a:rPr>
              <a:t>hésie humai</a:t>
            </a:r>
            <a:r>
              <a:rPr sz="2000" spc="-15" dirty="0">
                <a:latin typeface="Calibri" panose="020F0502020204030204" pitchFamily="34" charset="0"/>
                <a:cs typeface="Calibri" panose="020F0502020204030204" pitchFamily="34" charset="0"/>
              </a:rPr>
              <a:t>n</a:t>
            </a:r>
            <a:r>
              <a:rPr sz="2000" spc="-11" dirty="0">
                <a:latin typeface="Calibri" panose="020F0502020204030204" pitchFamily="34" charset="0"/>
                <a:cs typeface="Calibri" panose="020F0502020204030204" pitchFamily="34" charset="0"/>
              </a:rPr>
              <a:t>e</a:t>
            </a:r>
            <a:r>
              <a:rPr sz="2000" spc="15" dirty="0">
                <a:latin typeface="Calibri" panose="020F0502020204030204" pitchFamily="34" charset="0"/>
                <a:cs typeface="Calibri" panose="020F0502020204030204" pitchFamily="34" charset="0"/>
              </a:rPr>
              <a:t> </a:t>
            </a:r>
            <a:r>
              <a:rPr sz="2000" spc="-8" dirty="0">
                <a:latin typeface="Calibri" panose="020F0502020204030204" pitchFamily="34" charset="0"/>
                <a:cs typeface="Calibri" panose="020F0502020204030204" pitchFamily="34" charset="0"/>
              </a:rPr>
              <a:t>et</a:t>
            </a:r>
            <a:r>
              <a:rPr sz="2000" spc="4" dirty="0">
                <a:latin typeface="Calibri" panose="020F0502020204030204" pitchFamily="34" charset="0"/>
                <a:cs typeface="Calibri" panose="020F0502020204030204" pitchFamily="34" charset="0"/>
              </a:rPr>
              <a:t> </a:t>
            </a:r>
            <a:r>
              <a:rPr sz="2000" spc="-8" dirty="0">
                <a:latin typeface="Calibri" panose="020F0502020204030204" pitchFamily="34" charset="0"/>
                <a:cs typeface="Calibri" panose="020F0502020204030204" pitchFamily="34" charset="0"/>
              </a:rPr>
              <a:t>vétérinair</a:t>
            </a:r>
            <a:r>
              <a:rPr sz="2000" spc="-30" dirty="0">
                <a:latin typeface="Calibri" panose="020F0502020204030204" pitchFamily="34" charset="0"/>
                <a:cs typeface="Calibri" panose="020F0502020204030204" pitchFamily="34" charset="0"/>
              </a:rPr>
              <a:t>e</a:t>
            </a:r>
            <a:r>
              <a:rPr sz="2000" spc="-4" dirty="0">
                <a:latin typeface="Calibri" panose="020F0502020204030204" pitchFamily="34" charset="0"/>
                <a:cs typeface="Calibri" panose="020F0502020204030204" pitchFamily="34" charset="0"/>
              </a:rPr>
              <a:t>.</a:t>
            </a:r>
            <a:endParaRPr sz="2000" dirty="0">
              <a:latin typeface="Calibri" panose="020F0502020204030204" pitchFamily="34" charset="0"/>
              <a:cs typeface="Calibri" panose="020F0502020204030204" pitchFamily="34" charset="0"/>
            </a:endParaRPr>
          </a:p>
          <a:p>
            <a:pPr marL="9525" marR="121444">
              <a:lnSpc>
                <a:spcPts val="1583"/>
              </a:lnSpc>
              <a:spcBef>
                <a:spcPts val="1054"/>
              </a:spcBef>
            </a:pPr>
            <a:r>
              <a:rPr sz="2000" spc="-11" dirty="0">
                <a:latin typeface="Calibri" panose="020F0502020204030204" pitchFamily="34" charset="0"/>
                <a:cs typeface="Calibri" panose="020F0502020204030204" pitchFamily="34" charset="0"/>
              </a:rPr>
              <a:t>A</a:t>
            </a:r>
            <a:r>
              <a:rPr sz="2000" spc="-4" dirty="0">
                <a:latin typeface="Calibri" panose="020F0502020204030204" pitchFamily="34" charset="0"/>
                <a:cs typeface="Calibri" panose="020F0502020204030204" pitchFamily="34" charset="0"/>
              </a:rPr>
              <a:t> </a:t>
            </a:r>
            <a:r>
              <a:rPr sz="2000" spc="-45" dirty="0">
                <a:latin typeface="Calibri" panose="020F0502020204030204" pitchFamily="34" charset="0"/>
                <a:cs typeface="Calibri" panose="020F0502020204030204" pitchFamily="34" charset="0"/>
              </a:rPr>
              <a:t>f</a:t>
            </a:r>
            <a:r>
              <a:rPr sz="2000" spc="-11" dirty="0">
                <a:latin typeface="Calibri" panose="020F0502020204030204" pitchFamily="34" charset="0"/>
                <a:cs typeface="Calibri" panose="020F0502020204030204" pitchFamily="34" charset="0"/>
              </a:rPr>
              <a:t>o</a:t>
            </a:r>
            <a:r>
              <a:rPr sz="2000" spc="30" dirty="0">
                <a:latin typeface="Calibri" panose="020F0502020204030204" pitchFamily="34" charset="0"/>
                <a:cs typeface="Calibri" panose="020F0502020204030204" pitchFamily="34" charset="0"/>
              </a:rPr>
              <a:t>r</a:t>
            </a:r>
            <a:r>
              <a:rPr sz="2000" spc="-8" dirty="0">
                <a:latin typeface="Calibri" panose="020F0502020204030204" pitchFamily="34" charset="0"/>
                <a:cs typeface="Calibri" panose="020F0502020204030204" pitchFamily="34" charset="0"/>
              </a:rPr>
              <a:t>te</a:t>
            </a:r>
            <a:r>
              <a:rPr sz="2000" spc="15" dirty="0">
                <a:latin typeface="Calibri" panose="020F0502020204030204" pitchFamily="34" charset="0"/>
                <a:cs typeface="Calibri" panose="020F0502020204030204" pitchFamily="34" charset="0"/>
              </a:rPr>
              <a:t> </a:t>
            </a:r>
            <a:r>
              <a:rPr sz="2000" spc="-11" dirty="0">
                <a:latin typeface="Calibri" panose="020F0502020204030204" pitchFamily="34" charset="0"/>
                <a:cs typeface="Calibri" panose="020F0502020204030204" pitchFamily="34" charset="0"/>
              </a:rPr>
              <a:t>dos</a:t>
            </a:r>
            <a:r>
              <a:rPr sz="2000" spc="-68" dirty="0">
                <a:latin typeface="Calibri" panose="020F0502020204030204" pitchFamily="34" charset="0"/>
                <a:cs typeface="Calibri" panose="020F0502020204030204" pitchFamily="34" charset="0"/>
              </a:rPr>
              <a:t>e</a:t>
            </a:r>
            <a:r>
              <a:rPr sz="2000" spc="-4" dirty="0">
                <a:latin typeface="Calibri" panose="020F0502020204030204" pitchFamily="34" charset="0"/>
                <a:cs typeface="Calibri" panose="020F0502020204030204" pitchFamily="34" charset="0"/>
              </a:rPr>
              <a:t>, </a:t>
            </a:r>
            <a:r>
              <a:rPr sz="2000" spc="-8" dirty="0">
                <a:latin typeface="Calibri" panose="020F0502020204030204" pitchFamily="34" charset="0"/>
                <a:cs typeface="Calibri" panose="020F0502020204030204" pitchFamily="34" charset="0"/>
              </a:rPr>
              <a:t>ell</a:t>
            </a:r>
            <a:r>
              <a:rPr sz="2000" spc="-11" dirty="0">
                <a:latin typeface="Calibri" panose="020F0502020204030204" pitchFamily="34" charset="0"/>
                <a:cs typeface="Calibri" panose="020F0502020204030204" pitchFamily="34" charset="0"/>
              </a:rPr>
              <a:t>e</a:t>
            </a:r>
            <a:r>
              <a:rPr sz="2000" spc="11" dirty="0">
                <a:latin typeface="Calibri" panose="020F0502020204030204" pitchFamily="34" charset="0"/>
                <a:cs typeface="Calibri" panose="020F0502020204030204" pitchFamily="34" charset="0"/>
              </a:rPr>
              <a:t> </a:t>
            </a:r>
            <a:r>
              <a:rPr sz="2000" spc="-11" dirty="0">
                <a:latin typeface="Calibri" panose="020F0502020204030204" pitchFamily="34" charset="0"/>
                <a:cs typeface="Calibri" panose="020F0502020204030204" pitchFamily="34" charset="0"/>
              </a:rPr>
              <a:t>a</a:t>
            </a:r>
            <a:r>
              <a:rPr sz="2000" spc="-4" dirty="0">
                <a:latin typeface="Calibri" panose="020F0502020204030204" pitchFamily="34" charset="0"/>
                <a:cs typeface="Calibri" panose="020F0502020204030204" pitchFamily="34" charset="0"/>
              </a:rPr>
              <a:t> </a:t>
            </a:r>
            <a:r>
              <a:rPr sz="2000" spc="-11" dirty="0">
                <a:latin typeface="Calibri" panose="020F0502020204030204" pitchFamily="34" charset="0"/>
                <a:cs typeface="Calibri" panose="020F0502020204030204" pitchFamily="34" charset="0"/>
              </a:rPr>
              <a:t>d</a:t>
            </a:r>
            <a:r>
              <a:rPr sz="2000" spc="-8" dirty="0">
                <a:latin typeface="Calibri" panose="020F0502020204030204" pitchFamily="34" charset="0"/>
                <a:cs typeface="Calibri" panose="020F0502020204030204" pitchFamily="34" charset="0"/>
              </a:rPr>
              <a:t>es</a:t>
            </a:r>
            <a:r>
              <a:rPr sz="2000" dirty="0">
                <a:latin typeface="Calibri" panose="020F0502020204030204" pitchFamily="34" charset="0"/>
                <a:cs typeface="Calibri" panose="020F0502020204030204" pitchFamily="34" charset="0"/>
              </a:rPr>
              <a:t> </a:t>
            </a:r>
            <a:r>
              <a:rPr sz="2000" spc="-11" dirty="0">
                <a:latin typeface="Calibri" panose="020F0502020204030204" pitchFamily="34" charset="0"/>
                <a:cs typeface="Calibri" panose="020F0502020204030204" pitchFamily="34" charset="0"/>
              </a:rPr>
              <a:t>p</a:t>
            </a:r>
            <a:r>
              <a:rPr sz="2000" spc="-45" dirty="0">
                <a:latin typeface="Calibri" panose="020F0502020204030204" pitchFamily="34" charset="0"/>
                <a:cs typeface="Calibri" panose="020F0502020204030204" pitchFamily="34" charset="0"/>
              </a:rPr>
              <a:t>r</a:t>
            </a:r>
            <a:r>
              <a:rPr sz="2000" spc="-8" dirty="0">
                <a:latin typeface="Calibri" panose="020F0502020204030204" pitchFamily="34" charset="0"/>
                <a:cs typeface="Calibri" panose="020F0502020204030204" pitchFamily="34" charset="0"/>
              </a:rPr>
              <a:t>opriétés anes</a:t>
            </a:r>
            <a:r>
              <a:rPr sz="2000" spc="-4" dirty="0">
                <a:latin typeface="Calibri" panose="020F0502020204030204" pitchFamily="34" charset="0"/>
                <a:cs typeface="Calibri" panose="020F0502020204030204" pitchFamily="34" charset="0"/>
              </a:rPr>
              <a:t>t</a:t>
            </a:r>
            <a:r>
              <a:rPr sz="2000" spc="-8" dirty="0">
                <a:latin typeface="Calibri" panose="020F0502020204030204" pitchFamily="34" charset="0"/>
                <a:cs typeface="Calibri" panose="020F0502020204030204" pitchFamily="34" charset="0"/>
              </a:rPr>
              <a:t>hésiques</a:t>
            </a:r>
            <a:r>
              <a:rPr sz="2000" spc="19" dirty="0">
                <a:latin typeface="Calibri" panose="020F0502020204030204" pitchFamily="34" charset="0"/>
                <a:cs typeface="Calibri" panose="020F0502020204030204" pitchFamily="34" charset="0"/>
              </a:rPr>
              <a:t> </a:t>
            </a:r>
            <a:r>
              <a:rPr sz="2000" spc="-8" dirty="0">
                <a:latin typeface="Calibri" panose="020F0502020204030204" pitchFamily="34" charset="0"/>
                <a:cs typeface="Calibri" panose="020F0502020204030204" pitchFamily="34" charset="0"/>
              </a:rPr>
              <a:t>et</a:t>
            </a:r>
            <a:r>
              <a:rPr sz="2000" spc="4" dirty="0">
                <a:latin typeface="Calibri" panose="020F0502020204030204" pitchFamily="34" charset="0"/>
                <a:cs typeface="Calibri" panose="020F0502020204030204" pitchFamily="34" charset="0"/>
              </a:rPr>
              <a:t> </a:t>
            </a:r>
            <a:r>
              <a:rPr sz="2000" spc="-11" dirty="0">
                <a:latin typeface="Calibri" panose="020F0502020204030204" pitchFamily="34" charset="0"/>
                <a:cs typeface="Calibri" panose="020F0502020204030204" pitchFamily="34" charset="0"/>
              </a:rPr>
              <a:t>a</a:t>
            </a:r>
            <a:r>
              <a:rPr sz="2000" spc="-15" dirty="0">
                <a:latin typeface="Calibri" panose="020F0502020204030204" pitchFamily="34" charset="0"/>
                <a:cs typeface="Calibri" panose="020F0502020204030204" pitchFamily="34" charset="0"/>
              </a:rPr>
              <a:t>n</a:t>
            </a:r>
            <a:r>
              <a:rPr sz="2000" spc="-8" dirty="0">
                <a:latin typeface="Calibri" panose="020F0502020204030204" pitchFamily="34" charset="0"/>
                <a:cs typeface="Calibri" panose="020F0502020204030204" pitchFamily="34" charset="0"/>
              </a:rPr>
              <a:t>algésiques</a:t>
            </a:r>
            <a:r>
              <a:rPr sz="2000" spc="41" dirty="0">
                <a:latin typeface="Calibri" panose="020F0502020204030204" pitchFamily="34" charset="0"/>
                <a:cs typeface="Calibri" panose="020F0502020204030204" pitchFamily="34" charset="0"/>
              </a:rPr>
              <a:t> </a:t>
            </a:r>
            <a:r>
              <a:rPr sz="2000" spc="-4" dirty="0">
                <a:latin typeface="Calibri" panose="020F0502020204030204" pitchFamily="34" charset="0"/>
                <a:cs typeface="Calibri" panose="020F0502020204030204" pitchFamily="34" charset="0"/>
              </a:rPr>
              <a:t>: </a:t>
            </a:r>
            <a:r>
              <a:rPr sz="2000" spc="-11" dirty="0">
                <a:latin typeface="Calibri" panose="020F0502020204030204" pitchFamily="34" charset="0"/>
                <a:cs typeface="Calibri" panose="020F0502020204030204" pitchFamily="34" charset="0"/>
              </a:rPr>
              <a:t>à</a:t>
            </a:r>
            <a:r>
              <a:rPr sz="2000" spc="4" dirty="0">
                <a:latin typeface="Calibri" panose="020F0502020204030204" pitchFamily="34" charset="0"/>
                <a:cs typeface="Calibri" panose="020F0502020204030204" pitchFamily="34" charset="0"/>
              </a:rPr>
              <a:t> </a:t>
            </a:r>
            <a:r>
              <a:rPr sz="2000" spc="-11" dirty="0">
                <a:latin typeface="Calibri" panose="020F0502020204030204" pitchFamily="34" charset="0"/>
                <a:cs typeface="Calibri" panose="020F0502020204030204" pitchFamily="34" charset="0"/>
              </a:rPr>
              <a:t>dose</a:t>
            </a:r>
            <a:r>
              <a:rPr sz="2000" spc="-8" dirty="0">
                <a:latin typeface="Calibri" panose="020F0502020204030204" pitchFamily="34" charset="0"/>
                <a:cs typeface="Calibri" panose="020F0502020204030204" pitchFamily="34" charset="0"/>
              </a:rPr>
              <a:t> plus</a:t>
            </a:r>
            <a:r>
              <a:rPr sz="2000" spc="4" dirty="0">
                <a:latin typeface="Calibri" panose="020F0502020204030204" pitchFamily="34" charset="0"/>
                <a:cs typeface="Calibri" panose="020F0502020204030204" pitchFamily="34" charset="0"/>
              </a:rPr>
              <a:t> </a:t>
            </a:r>
            <a:r>
              <a:rPr sz="2000" spc="-8" dirty="0">
                <a:latin typeface="Calibri" panose="020F0502020204030204" pitchFamily="34" charset="0"/>
                <a:cs typeface="Calibri" panose="020F0502020204030204" pitchFamily="34" charset="0"/>
              </a:rPr>
              <a:t>faibl</a:t>
            </a:r>
            <a:r>
              <a:rPr sz="2000" spc="-71" dirty="0">
                <a:latin typeface="Calibri" panose="020F0502020204030204" pitchFamily="34" charset="0"/>
                <a:cs typeface="Calibri" panose="020F0502020204030204" pitchFamily="34" charset="0"/>
              </a:rPr>
              <a:t>e</a:t>
            </a:r>
            <a:r>
              <a:rPr sz="2000" spc="-4" dirty="0">
                <a:latin typeface="Calibri" panose="020F0502020204030204" pitchFamily="34" charset="0"/>
                <a:cs typeface="Calibri" panose="020F0502020204030204" pitchFamily="34" charset="0"/>
              </a:rPr>
              <a:t>,</a:t>
            </a:r>
            <a:r>
              <a:rPr sz="2000" spc="15" dirty="0">
                <a:latin typeface="Calibri" panose="020F0502020204030204" pitchFamily="34" charset="0"/>
                <a:cs typeface="Calibri" panose="020F0502020204030204" pitchFamily="34" charset="0"/>
              </a:rPr>
              <a:t> </a:t>
            </a:r>
            <a:r>
              <a:rPr sz="2000" spc="-8" dirty="0">
                <a:latin typeface="Calibri" panose="020F0502020204030204" pitchFamily="34" charset="0"/>
                <a:cs typeface="Calibri" panose="020F0502020204030204" pitchFamily="34" charset="0"/>
              </a:rPr>
              <a:t>elle</a:t>
            </a:r>
            <a:r>
              <a:rPr sz="2000" spc="15" dirty="0">
                <a:latin typeface="Calibri" panose="020F0502020204030204" pitchFamily="34" charset="0"/>
                <a:cs typeface="Calibri" panose="020F0502020204030204" pitchFamily="34" charset="0"/>
              </a:rPr>
              <a:t> </a:t>
            </a:r>
            <a:r>
              <a:rPr sz="2000" spc="-11" dirty="0">
                <a:latin typeface="Calibri" panose="020F0502020204030204" pitchFamily="34" charset="0"/>
                <a:cs typeface="Calibri" panose="020F0502020204030204" pitchFamily="34" charset="0"/>
              </a:rPr>
              <a:t>gén</a:t>
            </a:r>
            <a:r>
              <a:rPr sz="2000" spc="-8" dirty="0">
                <a:latin typeface="Calibri" panose="020F0502020204030204" pitchFamily="34" charset="0"/>
                <a:cs typeface="Calibri" panose="020F0502020204030204" pitchFamily="34" charset="0"/>
              </a:rPr>
              <a:t>ère</a:t>
            </a:r>
            <a:r>
              <a:rPr sz="2000" dirty="0">
                <a:latin typeface="Calibri" panose="020F0502020204030204" pitchFamily="34" charset="0"/>
                <a:cs typeface="Calibri" panose="020F0502020204030204" pitchFamily="34" charset="0"/>
              </a:rPr>
              <a:t> </a:t>
            </a:r>
            <a:r>
              <a:rPr sz="2000" spc="-11" dirty="0">
                <a:latin typeface="Calibri" panose="020F0502020204030204" pitchFamily="34" charset="0"/>
                <a:cs typeface="Calibri" panose="020F0502020204030204" pitchFamily="34" charset="0"/>
              </a:rPr>
              <a:t>d</a:t>
            </a:r>
            <a:r>
              <a:rPr sz="2000" spc="-8" dirty="0">
                <a:latin typeface="Calibri" panose="020F0502020204030204" pitchFamily="34" charset="0"/>
                <a:cs typeface="Calibri" panose="020F0502020204030204" pitchFamily="34" charset="0"/>
              </a:rPr>
              <a:t>es</a:t>
            </a:r>
            <a:r>
              <a:rPr sz="2000" dirty="0">
                <a:latin typeface="Calibri" panose="020F0502020204030204" pitchFamily="34" charset="0"/>
                <a:cs typeface="Calibri" panose="020F0502020204030204" pitchFamily="34" charset="0"/>
              </a:rPr>
              <a:t> </a:t>
            </a:r>
            <a:r>
              <a:rPr sz="2000" spc="-8" dirty="0">
                <a:latin typeface="Calibri" panose="020F0502020204030204" pitchFamily="34" charset="0"/>
                <a:cs typeface="Calibri" panose="020F0502020204030204" pitchFamily="34" charset="0"/>
              </a:rPr>
              <a:t>effets hallu</a:t>
            </a:r>
            <a:r>
              <a:rPr sz="2000" spc="-19" dirty="0">
                <a:latin typeface="Calibri" panose="020F0502020204030204" pitchFamily="34" charset="0"/>
                <a:cs typeface="Calibri" panose="020F0502020204030204" pitchFamily="34" charset="0"/>
              </a:rPr>
              <a:t>c</a:t>
            </a:r>
            <a:r>
              <a:rPr sz="2000" spc="-11" dirty="0">
                <a:latin typeface="Calibri" panose="020F0502020204030204" pitchFamily="34" charset="0"/>
                <a:cs typeface="Calibri" panose="020F0502020204030204" pitchFamily="34" charset="0"/>
              </a:rPr>
              <a:t>inog</a:t>
            </a:r>
            <a:r>
              <a:rPr sz="2000" spc="-8" dirty="0">
                <a:latin typeface="Calibri" panose="020F0502020204030204" pitchFamily="34" charset="0"/>
                <a:cs typeface="Calibri" panose="020F0502020204030204" pitchFamily="34" charset="0"/>
              </a:rPr>
              <a:t>è</a:t>
            </a:r>
            <a:r>
              <a:rPr sz="2000" spc="-11" dirty="0">
                <a:latin typeface="Calibri" panose="020F0502020204030204" pitchFamily="34" charset="0"/>
                <a:cs typeface="Calibri" panose="020F0502020204030204" pitchFamily="34" charset="0"/>
              </a:rPr>
              <a:t>ne</a:t>
            </a:r>
            <a:r>
              <a:rPr sz="2000" spc="-23" dirty="0">
                <a:latin typeface="Calibri" panose="020F0502020204030204" pitchFamily="34" charset="0"/>
                <a:cs typeface="Calibri" panose="020F0502020204030204" pitchFamily="34" charset="0"/>
              </a:rPr>
              <a:t>s</a:t>
            </a:r>
            <a:r>
              <a:rPr sz="2000" spc="-4" dirty="0">
                <a:latin typeface="Calibri" panose="020F0502020204030204" pitchFamily="34" charset="0"/>
                <a:cs typeface="Calibri" panose="020F0502020204030204" pitchFamily="34" charset="0"/>
              </a:rPr>
              <a:t>.</a:t>
            </a:r>
            <a:endParaRPr sz="2000" dirty="0">
              <a:latin typeface="Calibri" panose="020F0502020204030204" pitchFamily="34" charset="0"/>
              <a:cs typeface="Calibri" panose="020F0502020204030204" pitchFamily="34" charset="0"/>
            </a:endParaRPr>
          </a:p>
          <a:p>
            <a:pPr marL="9525" marR="3810" algn="just">
              <a:lnSpc>
                <a:spcPts val="1583"/>
              </a:lnSpc>
              <a:spcBef>
                <a:spcPts val="1046"/>
              </a:spcBef>
            </a:pPr>
            <a:r>
              <a:rPr sz="2000" spc="-11" dirty="0">
                <a:latin typeface="Calibri" panose="020F0502020204030204" pitchFamily="34" charset="0"/>
                <a:cs typeface="Calibri" panose="020F0502020204030204" pitchFamily="34" charset="0"/>
              </a:rPr>
              <a:t>Ce</a:t>
            </a:r>
            <a:r>
              <a:rPr sz="2000" spc="4" dirty="0">
                <a:latin typeface="Calibri" panose="020F0502020204030204" pitchFamily="34" charset="0"/>
                <a:cs typeface="Calibri" panose="020F0502020204030204" pitchFamily="34" charset="0"/>
              </a:rPr>
              <a:t> </a:t>
            </a:r>
            <a:r>
              <a:rPr sz="2000" spc="-8" dirty="0">
                <a:latin typeface="Calibri" panose="020F0502020204030204" pitchFamily="34" charset="0"/>
                <a:cs typeface="Calibri" panose="020F0502020204030204" pitchFamily="34" charset="0"/>
              </a:rPr>
              <a:t>sont</a:t>
            </a:r>
            <a:r>
              <a:rPr sz="2000" spc="4" dirty="0">
                <a:latin typeface="Calibri" panose="020F0502020204030204" pitchFamily="34" charset="0"/>
                <a:cs typeface="Calibri" panose="020F0502020204030204" pitchFamily="34" charset="0"/>
              </a:rPr>
              <a:t> </a:t>
            </a:r>
            <a:r>
              <a:rPr sz="2000" spc="-8" dirty="0">
                <a:latin typeface="Calibri" panose="020F0502020204030204" pitchFamily="34" charset="0"/>
                <a:cs typeface="Calibri" panose="020F0502020204030204" pitchFamily="34" charset="0"/>
              </a:rPr>
              <a:t>ces</a:t>
            </a:r>
            <a:r>
              <a:rPr sz="2000" spc="11" dirty="0">
                <a:latin typeface="Calibri" panose="020F0502020204030204" pitchFamily="34" charset="0"/>
                <a:cs typeface="Calibri" panose="020F0502020204030204" pitchFamily="34" charset="0"/>
              </a:rPr>
              <a:t> </a:t>
            </a:r>
            <a:r>
              <a:rPr sz="2000" spc="-11" dirty="0">
                <a:latin typeface="Calibri" panose="020F0502020204030204" pitchFamily="34" charset="0"/>
                <a:cs typeface="Calibri" panose="020F0502020204030204" pitchFamily="34" charset="0"/>
              </a:rPr>
              <a:t>de</a:t>
            </a:r>
            <a:r>
              <a:rPr sz="2000" spc="30" dirty="0">
                <a:latin typeface="Calibri" panose="020F0502020204030204" pitchFamily="34" charset="0"/>
                <a:cs typeface="Calibri" panose="020F0502020204030204" pitchFamily="34" charset="0"/>
              </a:rPr>
              <a:t>r</a:t>
            </a:r>
            <a:r>
              <a:rPr sz="2000" spc="-8" dirty="0">
                <a:latin typeface="Calibri" panose="020F0502020204030204" pitchFamily="34" charset="0"/>
                <a:cs typeface="Calibri" panose="020F0502020204030204" pitchFamily="34" charset="0"/>
              </a:rPr>
              <a:t>niers</a:t>
            </a:r>
            <a:r>
              <a:rPr sz="2000" spc="23" dirty="0">
                <a:latin typeface="Calibri" panose="020F0502020204030204" pitchFamily="34" charset="0"/>
                <a:cs typeface="Calibri" panose="020F0502020204030204" pitchFamily="34" charset="0"/>
              </a:rPr>
              <a:t> </a:t>
            </a:r>
            <a:r>
              <a:rPr sz="2000" spc="-8" dirty="0">
                <a:latin typeface="Calibri" panose="020F0502020204030204" pitchFamily="34" charset="0"/>
                <a:cs typeface="Calibri" panose="020F0502020204030204" pitchFamily="34" charset="0"/>
              </a:rPr>
              <a:t>qui</a:t>
            </a:r>
            <a:r>
              <a:rPr sz="2000" spc="8" dirty="0">
                <a:latin typeface="Calibri" panose="020F0502020204030204" pitchFamily="34" charset="0"/>
                <a:cs typeface="Calibri" panose="020F0502020204030204" pitchFamily="34" charset="0"/>
              </a:rPr>
              <a:t> </a:t>
            </a:r>
            <a:r>
              <a:rPr sz="2000" spc="-8" dirty="0">
                <a:latin typeface="Calibri" panose="020F0502020204030204" pitchFamily="34" charset="0"/>
                <a:cs typeface="Calibri" panose="020F0502020204030204" pitchFamily="34" charset="0"/>
              </a:rPr>
              <a:t>sont</a:t>
            </a:r>
            <a:r>
              <a:rPr sz="2000" spc="4" dirty="0">
                <a:latin typeface="Calibri" panose="020F0502020204030204" pitchFamily="34" charset="0"/>
                <a:cs typeface="Calibri" panose="020F0502020204030204" pitchFamily="34" charset="0"/>
              </a:rPr>
              <a:t> </a:t>
            </a:r>
            <a:r>
              <a:rPr sz="2000" spc="-8" dirty="0">
                <a:latin typeface="Calibri" panose="020F0502020204030204" pitchFamily="34" charset="0"/>
                <a:cs typeface="Calibri" panose="020F0502020204030204" pitchFamily="34" charset="0"/>
              </a:rPr>
              <a:t>re</a:t>
            </a:r>
            <a:r>
              <a:rPr sz="2000" spc="49" dirty="0">
                <a:latin typeface="Calibri" panose="020F0502020204030204" pitchFamily="34" charset="0"/>
                <a:cs typeface="Calibri" panose="020F0502020204030204" pitchFamily="34" charset="0"/>
              </a:rPr>
              <a:t>c</a:t>
            </a:r>
            <a:r>
              <a:rPr sz="2000" spc="-8" dirty="0">
                <a:latin typeface="Calibri" panose="020F0502020204030204" pitchFamily="34" charset="0"/>
                <a:cs typeface="Calibri" panose="020F0502020204030204" pitchFamily="34" charset="0"/>
              </a:rPr>
              <a:t>her</a:t>
            </a:r>
            <a:r>
              <a:rPr sz="2000" spc="53" dirty="0">
                <a:latin typeface="Calibri" panose="020F0502020204030204" pitchFamily="34" charset="0"/>
                <a:cs typeface="Calibri" panose="020F0502020204030204" pitchFamily="34" charset="0"/>
              </a:rPr>
              <a:t>c</a:t>
            </a:r>
            <a:r>
              <a:rPr sz="2000" spc="-8" dirty="0">
                <a:latin typeface="Calibri" panose="020F0502020204030204" pitchFamily="34" charset="0"/>
                <a:cs typeface="Calibri" panose="020F0502020204030204" pitchFamily="34" charset="0"/>
              </a:rPr>
              <a:t>hés par</a:t>
            </a:r>
            <a:r>
              <a:rPr sz="2000" spc="8" dirty="0">
                <a:latin typeface="Calibri" panose="020F0502020204030204" pitchFamily="34" charset="0"/>
                <a:cs typeface="Calibri" panose="020F0502020204030204" pitchFamily="34" charset="0"/>
              </a:rPr>
              <a:t> </a:t>
            </a:r>
            <a:r>
              <a:rPr sz="2000" spc="-11" dirty="0">
                <a:latin typeface="Calibri" panose="020F0502020204030204" pitchFamily="34" charset="0"/>
                <a:cs typeface="Calibri" panose="020F0502020204030204" pitchFamily="34" charset="0"/>
              </a:rPr>
              <a:t>le</a:t>
            </a:r>
            <a:r>
              <a:rPr sz="2000" spc="-8" dirty="0">
                <a:latin typeface="Calibri" panose="020F0502020204030204" pitchFamily="34" charset="0"/>
                <a:cs typeface="Calibri" panose="020F0502020204030204" pitchFamily="34" charset="0"/>
              </a:rPr>
              <a:t>s</a:t>
            </a:r>
            <a:r>
              <a:rPr sz="2000" spc="4" dirty="0">
                <a:latin typeface="Calibri" panose="020F0502020204030204" pitchFamily="34" charset="0"/>
                <a:cs typeface="Calibri" panose="020F0502020204030204" pitchFamily="34" charset="0"/>
              </a:rPr>
              <a:t> </a:t>
            </a:r>
            <a:r>
              <a:rPr sz="2000" spc="-8" dirty="0">
                <a:latin typeface="Calibri" panose="020F0502020204030204" pitchFamily="34" charset="0"/>
                <a:cs typeface="Calibri" panose="020F0502020204030204" pitchFamily="34" charset="0"/>
              </a:rPr>
              <a:t>consommateurs</a:t>
            </a:r>
            <a:r>
              <a:rPr sz="2000" spc="23" dirty="0">
                <a:latin typeface="Calibri" panose="020F0502020204030204" pitchFamily="34" charset="0"/>
                <a:cs typeface="Calibri" panose="020F0502020204030204" pitchFamily="34" charset="0"/>
              </a:rPr>
              <a:t> </a:t>
            </a:r>
            <a:r>
              <a:rPr sz="2000" spc="-8" dirty="0">
                <a:latin typeface="Calibri" panose="020F0502020204030204" pitchFamily="34" charset="0"/>
                <a:cs typeface="Calibri" panose="020F0502020204030204" pitchFamily="34" charset="0"/>
              </a:rPr>
              <a:t>qui</a:t>
            </a:r>
            <a:r>
              <a:rPr sz="2000" spc="8" dirty="0">
                <a:latin typeface="Calibri" panose="020F0502020204030204" pitchFamily="34" charset="0"/>
                <a:cs typeface="Calibri" panose="020F0502020204030204" pitchFamily="34" charset="0"/>
              </a:rPr>
              <a:t> </a:t>
            </a:r>
            <a:r>
              <a:rPr sz="2000" spc="-11" dirty="0">
                <a:latin typeface="Calibri" panose="020F0502020204030204" pitchFamily="34" charset="0"/>
                <a:cs typeface="Calibri" panose="020F0502020204030204" pitchFamily="34" charset="0"/>
              </a:rPr>
              <a:t>dé</a:t>
            </a:r>
            <a:r>
              <a:rPr sz="2000" spc="-4" dirty="0">
                <a:latin typeface="Calibri" panose="020F0502020204030204" pitchFamily="34" charset="0"/>
                <a:cs typeface="Calibri" panose="020F0502020204030204" pitchFamily="34" charset="0"/>
              </a:rPr>
              <a:t>t</a:t>
            </a:r>
            <a:r>
              <a:rPr sz="2000" spc="-11" dirty="0">
                <a:latin typeface="Calibri" panose="020F0502020204030204" pitchFamily="34" charset="0"/>
                <a:cs typeface="Calibri" panose="020F0502020204030204" pitchFamily="34" charset="0"/>
              </a:rPr>
              <a:t>ou</a:t>
            </a:r>
            <a:r>
              <a:rPr sz="2000" spc="30" dirty="0">
                <a:latin typeface="Calibri" panose="020F0502020204030204" pitchFamily="34" charset="0"/>
                <a:cs typeface="Calibri" panose="020F0502020204030204" pitchFamily="34" charset="0"/>
              </a:rPr>
              <a:t>r</a:t>
            </a:r>
            <a:r>
              <a:rPr sz="2000" spc="-8" dirty="0">
                <a:latin typeface="Calibri" panose="020F0502020204030204" pitchFamily="34" charset="0"/>
                <a:cs typeface="Calibri" panose="020F0502020204030204" pitchFamily="34" charset="0"/>
              </a:rPr>
              <a:t>nent</a:t>
            </a:r>
            <a:r>
              <a:rPr sz="2000" dirty="0">
                <a:latin typeface="Calibri" panose="020F0502020204030204" pitchFamily="34" charset="0"/>
                <a:cs typeface="Calibri" panose="020F0502020204030204" pitchFamily="34" charset="0"/>
              </a:rPr>
              <a:t> </a:t>
            </a:r>
            <a:r>
              <a:rPr sz="2000" spc="-11" dirty="0">
                <a:latin typeface="Calibri" panose="020F0502020204030204" pitchFamily="34" charset="0"/>
                <a:cs typeface="Calibri" panose="020F0502020204030204" pitchFamily="34" charset="0"/>
              </a:rPr>
              <a:t>le p</a:t>
            </a:r>
            <a:r>
              <a:rPr sz="2000" spc="-45" dirty="0">
                <a:latin typeface="Calibri" panose="020F0502020204030204" pitchFamily="34" charset="0"/>
                <a:cs typeface="Calibri" panose="020F0502020204030204" pitchFamily="34" charset="0"/>
              </a:rPr>
              <a:t>r</a:t>
            </a:r>
            <a:r>
              <a:rPr sz="2000" spc="-8" dirty="0">
                <a:latin typeface="Calibri" panose="020F0502020204030204" pitchFamily="34" charset="0"/>
                <a:cs typeface="Calibri" panose="020F0502020204030204" pitchFamily="34" charset="0"/>
              </a:rPr>
              <a:t>oduit</a:t>
            </a:r>
            <a:r>
              <a:rPr sz="2000" spc="15" dirty="0">
                <a:latin typeface="Calibri" panose="020F0502020204030204" pitchFamily="34" charset="0"/>
                <a:cs typeface="Calibri" panose="020F0502020204030204" pitchFamily="34" charset="0"/>
              </a:rPr>
              <a:t> </a:t>
            </a:r>
            <a:r>
              <a:rPr sz="2000" spc="-11" dirty="0">
                <a:latin typeface="Calibri" panose="020F0502020204030204" pitchFamily="34" charset="0"/>
                <a:cs typeface="Calibri" panose="020F0502020204030204" pitchFamily="34" charset="0"/>
              </a:rPr>
              <a:t>de</a:t>
            </a:r>
            <a:r>
              <a:rPr sz="2000" spc="4" dirty="0">
                <a:latin typeface="Calibri" panose="020F0502020204030204" pitchFamily="34" charset="0"/>
                <a:cs typeface="Calibri" panose="020F0502020204030204" pitchFamily="34" charset="0"/>
              </a:rPr>
              <a:t> </a:t>
            </a:r>
            <a:r>
              <a:rPr sz="2000" spc="-8" dirty="0">
                <a:latin typeface="Calibri" panose="020F0502020204030204" pitchFamily="34" charset="0"/>
                <a:cs typeface="Calibri" panose="020F0502020204030204" pitchFamily="34" charset="0"/>
              </a:rPr>
              <a:t>son</a:t>
            </a:r>
            <a:r>
              <a:rPr sz="2000" spc="8" dirty="0">
                <a:latin typeface="Calibri" panose="020F0502020204030204" pitchFamily="34" charset="0"/>
                <a:cs typeface="Calibri" panose="020F0502020204030204" pitchFamily="34" charset="0"/>
              </a:rPr>
              <a:t> </a:t>
            </a:r>
            <a:r>
              <a:rPr sz="2000" spc="-8" dirty="0">
                <a:latin typeface="Calibri" panose="020F0502020204030204" pitchFamily="34" charset="0"/>
                <a:cs typeface="Calibri" panose="020F0502020204030204" pitchFamily="34" charset="0"/>
              </a:rPr>
              <a:t>usa</a:t>
            </a:r>
            <a:r>
              <a:rPr sz="2000" spc="-49" dirty="0">
                <a:latin typeface="Calibri" panose="020F0502020204030204" pitchFamily="34" charset="0"/>
                <a:cs typeface="Calibri" panose="020F0502020204030204" pitchFamily="34" charset="0"/>
              </a:rPr>
              <a:t>g</a:t>
            </a:r>
            <a:r>
              <a:rPr sz="2000" spc="-26" dirty="0">
                <a:latin typeface="Calibri" panose="020F0502020204030204" pitchFamily="34" charset="0"/>
                <a:cs typeface="Calibri" panose="020F0502020204030204" pitchFamily="34" charset="0"/>
              </a:rPr>
              <a:t>e</a:t>
            </a:r>
            <a:r>
              <a:rPr sz="2000" spc="-4" dirty="0">
                <a:latin typeface="Calibri" panose="020F0502020204030204" pitchFamily="34" charset="0"/>
                <a:cs typeface="Calibri" panose="020F0502020204030204" pitchFamily="34" charset="0"/>
              </a:rPr>
              <a:t>.</a:t>
            </a:r>
            <a:endParaRPr sz="2000" dirty="0">
              <a:latin typeface="Calibri" panose="020F0502020204030204" pitchFamily="34" charset="0"/>
              <a:cs typeface="Calibri" panose="020F0502020204030204" pitchFamily="34" charset="0"/>
            </a:endParaRPr>
          </a:p>
          <a:p>
            <a:pPr marL="9525">
              <a:lnSpc>
                <a:spcPts val="1781"/>
              </a:lnSpc>
              <a:spcBef>
                <a:spcPts val="668"/>
              </a:spcBef>
            </a:pPr>
            <a:r>
              <a:rPr sz="2000" spc="-11" dirty="0">
                <a:latin typeface="Calibri" panose="020F0502020204030204" pitchFamily="34" charset="0"/>
                <a:cs typeface="Calibri" panose="020F0502020204030204" pitchFamily="34" charset="0"/>
              </a:rPr>
              <a:t>Gén</a:t>
            </a:r>
            <a:r>
              <a:rPr sz="2000" spc="-8" dirty="0">
                <a:latin typeface="Calibri" panose="020F0502020204030204" pitchFamily="34" charset="0"/>
                <a:cs typeface="Calibri" panose="020F0502020204030204" pitchFamily="34" charset="0"/>
              </a:rPr>
              <a:t>é</a:t>
            </a:r>
            <a:r>
              <a:rPr sz="2000" spc="-26" dirty="0">
                <a:latin typeface="Calibri" panose="020F0502020204030204" pitchFamily="34" charset="0"/>
                <a:cs typeface="Calibri" panose="020F0502020204030204" pitchFamily="34" charset="0"/>
              </a:rPr>
              <a:t>r</a:t>
            </a:r>
            <a:r>
              <a:rPr sz="2000" spc="-11" dirty="0">
                <a:latin typeface="Calibri" panose="020F0502020204030204" pitchFamily="34" charset="0"/>
                <a:cs typeface="Calibri" panose="020F0502020204030204" pitchFamily="34" charset="0"/>
              </a:rPr>
              <a:t>alem</a:t>
            </a:r>
            <a:r>
              <a:rPr sz="2000" spc="-8" dirty="0">
                <a:latin typeface="Calibri" panose="020F0502020204030204" pitchFamily="34" charset="0"/>
                <a:cs typeface="Calibri" panose="020F0502020204030204" pitchFamily="34" charset="0"/>
              </a:rPr>
              <a:t>ent</a:t>
            </a:r>
            <a:r>
              <a:rPr sz="2000" spc="11" dirty="0">
                <a:latin typeface="Calibri" panose="020F0502020204030204" pitchFamily="34" charset="0"/>
                <a:cs typeface="Calibri" panose="020F0502020204030204" pitchFamily="34" charset="0"/>
              </a:rPr>
              <a:t> </a:t>
            </a:r>
            <a:r>
              <a:rPr sz="2000" spc="-8" dirty="0">
                <a:latin typeface="Calibri" panose="020F0502020204030204" pitchFamily="34" charset="0"/>
                <a:cs typeface="Calibri" panose="020F0502020204030204" pitchFamily="34" charset="0"/>
              </a:rPr>
              <a:t>sniffé</a:t>
            </a:r>
            <a:r>
              <a:rPr sz="2000" spc="-68" dirty="0">
                <a:latin typeface="Calibri" panose="020F0502020204030204" pitchFamily="34" charset="0"/>
                <a:cs typeface="Calibri" panose="020F0502020204030204" pitchFamily="34" charset="0"/>
              </a:rPr>
              <a:t>e</a:t>
            </a:r>
            <a:r>
              <a:rPr sz="2000" spc="-4" dirty="0">
                <a:latin typeface="Calibri" panose="020F0502020204030204" pitchFamily="34" charset="0"/>
                <a:cs typeface="Calibri" panose="020F0502020204030204" pitchFamily="34" charset="0"/>
              </a:rPr>
              <a:t>,</a:t>
            </a:r>
            <a:r>
              <a:rPr sz="2000" spc="15" dirty="0">
                <a:latin typeface="Calibri" panose="020F0502020204030204" pitchFamily="34" charset="0"/>
                <a:cs typeface="Calibri" panose="020F0502020204030204" pitchFamily="34" charset="0"/>
              </a:rPr>
              <a:t> </a:t>
            </a:r>
            <a:r>
              <a:rPr sz="2000" spc="-8" dirty="0">
                <a:latin typeface="Calibri" panose="020F0502020204030204" pitchFamily="34" charset="0"/>
                <a:cs typeface="Calibri" panose="020F0502020204030204" pitchFamily="34" charset="0"/>
              </a:rPr>
              <a:t>l</a:t>
            </a:r>
            <a:r>
              <a:rPr sz="2000" spc="-11" dirty="0">
                <a:latin typeface="Calibri" panose="020F0502020204030204" pitchFamily="34" charset="0"/>
                <a:cs typeface="Calibri" panose="020F0502020204030204" pitchFamily="34" charset="0"/>
              </a:rPr>
              <a:t>a</a:t>
            </a:r>
            <a:r>
              <a:rPr sz="2000" spc="11" dirty="0">
                <a:latin typeface="Calibri" panose="020F0502020204030204" pitchFamily="34" charset="0"/>
                <a:cs typeface="Calibri" panose="020F0502020204030204" pitchFamily="34" charset="0"/>
              </a:rPr>
              <a:t> </a:t>
            </a:r>
            <a:r>
              <a:rPr sz="2000" spc="-11" dirty="0">
                <a:latin typeface="Calibri" panose="020F0502020204030204" pitchFamily="34" charset="0"/>
                <a:cs typeface="Calibri" panose="020F0502020204030204" pitchFamily="34" charset="0"/>
              </a:rPr>
              <a:t>ké</a:t>
            </a:r>
            <a:r>
              <a:rPr sz="2000" spc="-4" dirty="0">
                <a:latin typeface="Calibri" panose="020F0502020204030204" pitchFamily="34" charset="0"/>
                <a:cs typeface="Calibri" panose="020F0502020204030204" pitchFamily="34" charset="0"/>
              </a:rPr>
              <a:t>t</a:t>
            </a:r>
            <a:r>
              <a:rPr sz="2000" spc="-11" dirty="0">
                <a:latin typeface="Calibri" panose="020F0502020204030204" pitchFamily="34" charset="0"/>
                <a:cs typeface="Calibri" panose="020F0502020204030204" pitchFamily="34" charset="0"/>
              </a:rPr>
              <a:t>amine</a:t>
            </a:r>
            <a:r>
              <a:rPr sz="2000" dirty="0">
                <a:latin typeface="Calibri" panose="020F0502020204030204" pitchFamily="34" charset="0"/>
                <a:cs typeface="Calibri" panose="020F0502020204030204" pitchFamily="34" charset="0"/>
              </a:rPr>
              <a:t> </a:t>
            </a:r>
            <a:r>
              <a:rPr sz="2000" spc="-8" dirty="0">
                <a:latin typeface="Calibri" panose="020F0502020204030204" pitchFamily="34" charset="0"/>
                <a:cs typeface="Calibri" panose="020F0502020204030204" pitchFamily="34" charset="0"/>
              </a:rPr>
              <a:t>est</a:t>
            </a:r>
            <a:endParaRPr sz="2000" dirty="0">
              <a:latin typeface="Calibri" panose="020F0502020204030204" pitchFamily="34" charset="0"/>
              <a:cs typeface="Calibri" panose="020F0502020204030204" pitchFamily="34" charset="0"/>
            </a:endParaRPr>
          </a:p>
          <a:p>
            <a:pPr marL="9525">
              <a:lnSpc>
                <a:spcPts val="1781"/>
              </a:lnSpc>
            </a:pPr>
            <a:r>
              <a:rPr sz="2000" spc="-11" dirty="0">
                <a:latin typeface="Calibri" panose="020F0502020204030204" pitchFamily="34" charset="0"/>
                <a:cs typeface="Calibri" panose="020F0502020204030204" pitchFamily="34" charset="0"/>
              </a:rPr>
              <a:t>par</a:t>
            </a:r>
            <a:r>
              <a:rPr sz="2000" spc="-49" dirty="0">
                <a:latin typeface="Calibri" panose="020F0502020204030204" pitchFamily="34" charset="0"/>
                <a:cs typeface="Calibri" panose="020F0502020204030204" pitchFamily="34" charset="0"/>
              </a:rPr>
              <a:t>f</a:t>
            </a:r>
            <a:r>
              <a:rPr sz="2000" spc="-8" dirty="0">
                <a:latin typeface="Calibri" panose="020F0502020204030204" pitchFamily="34" charset="0"/>
                <a:cs typeface="Calibri" panose="020F0502020204030204" pitchFamily="34" charset="0"/>
              </a:rPr>
              <a:t>ois</a:t>
            </a:r>
            <a:r>
              <a:rPr sz="2000" spc="19" dirty="0">
                <a:latin typeface="Calibri" panose="020F0502020204030204" pitchFamily="34" charset="0"/>
                <a:cs typeface="Calibri" panose="020F0502020204030204" pitchFamily="34" charset="0"/>
              </a:rPr>
              <a:t> </a:t>
            </a:r>
            <a:r>
              <a:rPr sz="2000" spc="-11" dirty="0">
                <a:latin typeface="Calibri" panose="020F0502020204030204" pitchFamily="34" charset="0"/>
                <a:cs typeface="Calibri" panose="020F0502020204030204" pitchFamily="34" charset="0"/>
              </a:rPr>
              <a:t>injec</a:t>
            </a:r>
            <a:r>
              <a:rPr sz="2000" spc="-8" dirty="0">
                <a:latin typeface="Calibri" panose="020F0502020204030204" pitchFamily="34" charset="0"/>
                <a:cs typeface="Calibri" panose="020F0502020204030204" pitchFamily="34" charset="0"/>
              </a:rPr>
              <a:t>té</a:t>
            </a:r>
            <a:r>
              <a:rPr sz="2000" spc="-11" dirty="0">
                <a:latin typeface="Calibri" panose="020F0502020204030204" pitchFamily="34" charset="0"/>
                <a:cs typeface="Calibri" panose="020F0502020204030204" pitchFamily="34" charset="0"/>
              </a:rPr>
              <a:t>e</a:t>
            </a:r>
            <a:r>
              <a:rPr sz="2000" spc="11" dirty="0">
                <a:latin typeface="Calibri" panose="020F0502020204030204" pitchFamily="34" charset="0"/>
                <a:cs typeface="Calibri" panose="020F0502020204030204" pitchFamily="34" charset="0"/>
              </a:rPr>
              <a:t> </a:t>
            </a:r>
            <a:r>
              <a:rPr sz="2000" spc="-11" dirty="0">
                <a:latin typeface="Calibri" panose="020F0502020204030204" pitchFamily="34" charset="0"/>
                <a:cs typeface="Calibri" panose="020F0502020204030204" pitchFamily="34" charset="0"/>
              </a:rPr>
              <a:t>par</a:t>
            </a:r>
            <a:r>
              <a:rPr sz="2000" spc="4" dirty="0">
                <a:latin typeface="Calibri" panose="020F0502020204030204" pitchFamily="34" charset="0"/>
                <a:cs typeface="Calibri" panose="020F0502020204030204" pitchFamily="34" charset="0"/>
              </a:rPr>
              <a:t> </a:t>
            </a:r>
            <a:r>
              <a:rPr sz="2000" spc="-49" dirty="0">
                <a:latin typeface="Calibri" panose="020F0502020204030204" pitchFamily="34" charset="0"/>
                <a:cs typeface="Calibri" panose="020F0502020204030204" pitchFamily="34" charset="0"/>
              </a:rPr>
              <a:t>v</a:t>
            </a:r>
            <a:r>
              <a:rPr sz="2000" spc="-8" dirty="0">
                <a:latin typeface="Calibri" panose="020F0502020204030204" pitchFamily="34" charset="0"/>
                <a:cs typeface="Calibri" panose="020F0502020204030204" pitchFamily="34" charset="0"/>
              </a:rPr>
              <a:t>oie</a:t>
            </a:r>
            <a:r>
              <a:rPr sz="2000" spc="15" dirty="0">
                <a:latin typeface="Calibri" panose="020F0502020204030204" pitchFamily="34" charset="0"/>
                <a:cs typeface="Calibri" panose="020F0502020204030204" pitchFamily="34" charset="0"/>
              </a:rPr>
              <a:t> </a:t>
            </a:r>
            <a:r>
              <a:rPr sz="2000" spc="-11" dirty="0">
                <a:latin typeface="Calibri" panose="020F0502020204030204" pitchFamily="34" charset="0"/>
                <a:cs typeface="Calibri" panose="020F0502020204030204" pitchFamily="34" charset="0"/>
              </a:rPr>
              <a:t>IM.</a:t>
            </a:r>
            <a:endParaRPr sz="2000" dirty="0">
              <a:latin typeface="Calibri" panose="020F0502020204030204" pitchFamily="34" charset="0"/>
              <a:cs typeface="Calibri" panose="020F0502020204030204" pitchFamily="34" charset="0"/>
            </a:endParaRPr>
          </a:p>
        </p:txBody>
      </p:sp>
      <p:sp>
        <p:nvSpPr>
          <p:cNvPr id="4" name="object 4"/>
          <p:cNvSpPr/>
          <p:nvPr/>
        </p:nvSpPr>
        <p:spPr>
          <a:xfrm>
            <a:off x="5535548" y="2150533"/>
            <a:ext cx="2143125" cy="1470491"/>
          </a:xfrm>
          <a:prstGeom prst="rect">
            <a:avLst/>
          </a:prstGeom>
          <a:blipFill>
            <a:blip r:embed="rId3" cstate="print"/>
            <a:stretch>
              <a:fillRect/>
            </a:stretch>
          </a:blipFill>
        </p:spPr>
        <p:txBody>
          <a:bodyPr wrap="square" lIns="0" tIns="0" rIns="0" bIns="0" rtlCol="0"/>
          <a:lstStyle/>
          <a:p>
            <a:endParaRPr sz="1350"/>
          </a:p>
        </p:txBody>
      </p:sp>
      <p:sp>
        <p:nvSpPr>
          <p:cNvPr id="5" name="object 5"/>
          <p:cNvSpPr/>
          <p:nvPr/>
        </p:nvSpPr>
        <p:spPr>
          <a:xfrm>
            <a:off x="5535548" y="4145661"/>
            <a:ext cx="2143125" cy="1200149"/>
          </a:xfrm>
          <a:prstGeom prst="rect">
            <a:avLst/>
          </a:prstGeom>
          <a:blipFill>
            <a:blip r:embed="rId4" cstate="print"/>
            <a:stretch>
              <a:fillRect/>
            </a:stretch>
          </a:blipFill>
        </p:spPr>
        <p:txBody>
          <a:bodyPr wrap="square" lIns="0" tIns="0" rIns="0" bIns="0" rtlCol="0"/>
          <a:lstStyle/>
          <a:p>
            <a:endParaRPr sz="135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A1D5477-C24E-55D0-AD6C-061CE0428EF6}"/>
            </a:ext>
          </a:extLst>
        </p:cNvPr>
        <p:cNvGrpSpPr/>
        <p:nvPr/>
      </p:nvGrpSpPr>
      <p:grpSpPr>
        <a:xfrm>
          <a:off x="0" y="0"/>
          <a:ext cx="0" cy="0"/>
          <a:chOff x="0" y="0"/>
          <a:chExt cx="0" cy="0"/>
        </a:xfrm>
      </p:grpSpPr>
      <p:sp useBgFill="1">
        <p:nvSpPr>
          <p:cNvPr id="5" name="Rectangle 4">
            <a:extLst>
              <a:ext uri="{FF2B5EF4-FFF2-40B4-BE49-F238E27FC236}">
                <a16:creationId xmlns:a16="http://schemas.microsoft.com/office/drawing/2014/main" id="{100EDD19-6802-4EC3-95CE-CFFAB042CF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a:extLst>
              <a:ext uri="{FF2B5EF4-FFF2-40B4-BE49-F238E27FC236}">
                <a16:creationId xmlns:a16="http://schemas.microsoft.com/office/drawing/2014/main" id="{E51193C8-89C5-ECB3-663E-3ED5155F5812}"/>
              </a:ext>
            </a:extLst>
          </p:cNvPr>
          <p:cNvSpPr>
            <a:spLocks noGrp="1"/>
          </p:cNvSpPr>
          <p:nvPr>
            <p:ph type="title"/>
          </p:nvPr>
        </p:nvSpPr>
        <p:spPr>
          <a:xfrm>
            <a:off x="628650" y="365125"/>
            <a:ext cx="7886700" cy="1325563"/>
          </a:xfrm>
        </p:spPr>
        <p:txBody>
          <a:bodyPr>
            <a:normAutofit/>
          </a:bodyPr>
          <a:lstStyle/>
          <a:p>
            <a:pPr>
              <a:lnSpc>
                <a:spcPct val="90000"/>
              </a:lnSpc>
            </a:pPr>
            <a:r>
              <a:rPr lang="fr-FR" sz="4300"/>
              <a:t>Addictions aux médicaments et autres drogues  </a:t>
            </a:r>
          </a:p>
        </p:txBody>
      </p:sp>
      <p:sp>
        <p:nvSpPr>
          <p:cNvPr id="6" name="sketch line">
            <a:extLst>
              <a:ext uri="{FF2B5EF4-FFF2-40B4-BE49-F238E27FC236}">
                <a16:creationId xmlns:a16="http://schemas.microsoft.com/office/drawing/2014/main" id="{DB17E863-922E-4C26-BD64-E8FD41D286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01777" y="1677373"/>
            <a:ext cx="8140446" cy="18288"/>
          </a:xfrm>
          <a:custGeom>
            <a:avLst/>
            <a:gdLst>
              <a:gd name="connsiteX0" fmla="*/ 0 w 8140446"/>
              <a:gd name="connsiteY0" fmla="*/ 0 h 18288"/>
              <a:gd name="connsiteX1" fmla="*/ 434157 w 8140446"/>
              <a:gd name="connsiteY1" fmla="*/ 0 h 18288"/>
              <a:gd name="connsiteX2" fmla="*/ 1193932 w 8140446"/>
              <a:gd name="connsiteY2" fmla="*/ 0 h 18288"/>
              <a:gd name="connsiteX3" fmla="*/ 1628089 w 8140446"/>
              <a:gd name="connsiteY3" fmla="*/ 0 h 18288"/>
              <a:gd name="connsiteX4" fmla="*/ 2225055 w 8140446"/>
              <a:gd name="connsiteY4" fmla="*/ 0 h 18288"/>
              <a:gd name="connsiteX5" fmla="*/ 3066235 w 8140446"/>
              <a:gd name="connsiteY5" fmla="*/ 0 h 18288"/>
              <a:gd name="connsiteX6" fmla="*/ 3744605 w 8140446"/>
              <a:gd name="connsiteY6" fmla="*/ 0 h 18288"/>
              <a:gd name="connsiteX7" fmla="*/ 4504380 w 8140446"/>
              <a:gd name="connsiteY7" fmla="*/ 0 h 18288"/>
              <a:gd name="connsiteX8" fmla="*/ 5101346 w 8140446"/>
              <a:gd name="connsiteY8" fmla="*/ 0 h 18288"/>
              <a:gd name="connsiteX9" fmla="*/ 5779717 w 8140446"/>
              <a:gd name="connsiteY9" fmla="*/ 0 h 18288"/>
              <a:gd name="connsiteX10" fmla="*/ 6620896 w 8140446"/>
              <a:gd name="connsiteY10" fmla="*/ 0 h 18288"/>
              <a:gd name="connsiteX11" fmla="*/ 7136458 w 8140446"/>
              <a:gd name="connsiteY11" fmla="*/ 0 h 18288"/>
              <a:gd name="connsiteX12" fmla="*/ 8140446 w 8140446"/>
              <a:gd name="connsiteY12" fmla="*/ 0 h 18288"/>
              <a:gd name="connsiteX13" fmla="*/ 8140446 w 8140446"/>
              <a:gd name="connsiteY13" fmla="*/ 18288 h 18288"/>
              <a:gd name="connsiteX14" fmla="*/ 7543480 w 8140446"/>
              <a:gd name="connsiteY14" fmla="*/ 18288 h 18288"/>
              <a:gd name="connsiteX15" fmla="*/ 7109323 w 8140446"/>
              <a:gd name="connsiteY15" fmla="*/ 18288 h 18288"/>
              <a:gd name="connsiteX16" fmla="*/ 6430952 w 8140446"/>
              <a:gd name="connsiteY16" fmla="*/ 18288 h 18288"/>
              <a:gd name="connsiteX17" fmla="*/ 5915391 w 8140446"/>
              <a:gd name="connsiteY17" fmla="*/ 18288 h 18288"/>
              <a:gd name="connsiteX18" fmla="*/ 5237020 w 8140446"/>
              <a:gd name="connsiteY18" fmla="*/ 18288 h 18288"/>
              <a:gd name="connsiteX19" fmla="*/ 4558650 w 8140446"/>
              <a:gd name="connsiteY19" fmla="*/ 18288 h 18288"/>
              <a:gd name="connsiteX20" fmla="*/ 3880279 w 8140446"/>
              <a:gd name="connsiteY20" fmla="*/ 18288 h 18288"/>
              <a:gd name="connsiteX21" fmla="*/ 3201909 w 8140446"/>
              <a:gd name="connsiteY21" fmla="*/ 18288 h 18288"/>
              <a:gd name="connsiteX22" fmla="*/ 2604943 w 8140446"/>
              <a:gd name="connsiteY22" fmla="*/ 18288 h 18288"/>
              <a:gd name="connsiteX23" fmla="*/ 1845168 w 8140446"/>
              <a:gd name="connsiteY23" fmla="*/ 18288 h 18288"/>
              <a:gd name="connsiteX24" fmla="*/ 1166797 w 8140446"/>
              <a:gd name="connsiteY24" fmla="*/ 18288 h 18288"/>
              <a:gd name="connsiteX25" fmla="*/ 0 w 8140446"/>
              <a:gd name="connsiteY25" fmla="*/ 18288 h 18288"/>
              <a:gd name="connsiteX26" fmla="*/ 0 w 8140446"/>
              <a:gd name="connsiteY2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8140446" h="18288" fill="none" extrusionOk="0">
                <a:moveTo>
                  <a:pt x="0" y="0"/>
                </a:moveTo>
                <a:cubicBezTo>
                  <a:pt x="94920" y="9103"/>
                  <a:pt x="287892" y="-4966"/>
                  <a:pt x="434157" y="0"/>
                </a:cubicBezTo>
                <a:cubicBezTo>
                  <a:pt x="580422" y="4966"/>
                  <a:pt x="943595" y="-14182"/>
                  <a:pt x="1193932" y="0"/>
                </a:cubicBezTo>
                <a:cubicBezTo>
                  <a:pt x="1444270" y="14182"/>
                  <a:pt x="1472129" y="5523"/>
                  <a:pt x="1628089" y="0"/>
                </a:cubicBezTo>
                <a:cubicBezTo>
                  <a:pt x="1784049" y="-5523"/>
                  <a:pt x="1962419" y="-17322"/>
                  <a:pt x="2225055" y="0"/>
                </a:cubicBezTo>
                <a:cubicBezTo>
                  <a:pt x="2487691" y="17322"/>
                  <a:pt x="2700681" y="1311"/>
                  <a:pt x="3066235" y="0"/>
                </a:cubicBezTo>
                <a:cubicBezTo>
                  <a:pt x="3431789" y="-1311"/>
                  <a:pt x="3405662" y="25081"/>
                  <a:pt x="3744605" y="0"/>
                </a:cubicBezTo>
                <a:cubicBezTo>
                  <a:pt x="4083548" y="-25081"/>
                  <a:pt x="4265111" y="-11945"/>
                  <a:pt x="4504380" y="0"/>
                </a:cubicBezTo>
                <a:cubicBezTo>
                  <a:pt x="4743649" y="11945"/>
                  <a:pt x="4860394" y="-2832"/>
                  <a:pt x="5101346" y="0"/>
                </a:cubicBezTo>
                <a:cubicBezTo>
                  <a:pt x="5342298" y="2832"/>
                  <a:pt x="5456387" y="23676"/>
                  <a:pt x="5779717" y="0"/>
                </a:cubicBezTo>
                <a:cubicBezTo>
                  <a:pt x="6103047" y="-23676"/>
                  <a:pt x="6270379" y="-37291"/>
                  <a:pt x="6620896" y="0"/>
                </a:cubicBezTo>
                <a:cubicBezTo>
                  <a:pt x="6971413" y="37291"/>
                  <a:pt x="6989068" y="24674"/>
                  <a:pt x="7136458" y="0"/>
                </a:cubicBezTo>
                <a:cubicBezTo>
                  <a:pt x="7283848" y="-24674"/>
                  <a:pt x="7752532" y="-22436"/>
                  <a:pt x="8140446" y="0"/>
                </a:cubicBezTo>
                <a:cubicBezTo>
                  <a:pt x="8140314" y="7702"/>
                  <a:pt x="8140234" y="13511"/>
                  <a:pt x="8140446" y="18288"/>
                </a:cubicBezTo>
                <a:cubicBezTo>
                  <a:pt x="7906329" y="-3043"/>
                  <a:pt x="7681180" y="27465"/>
                  <a:pt x="7543480" y="18288"/>
                </a:cubicBezTo>
                <a:cubicBezTo>
                  <a:pt x="7405780" y="9111"/>
                  <a:pt x="7216607" y="3660"/>
                  <a:pt x="7109323" y="18288"/>
                </a:cubicBezTo>
                <a:cubicBezTo>
                  <a:pt x="7002039" y="32916"/>
                  <a:pt x="6576231" y="42692"/>
                  <a:pt x="6430952" y="18288"/>
                </a:cubicBezTo>
                <a:cubicBezTo>
                  <a:pt x="6285673" y="-6116"/>
                  <a:pt x="6138840" y="34521"/>
                  <a:pt x="5915391" y="18288"/>
                </a:cubicBezTo>
                <a:cubicBezTo>
                  <a:pt x="5691942" y="2055"/>
                  <a:pt x="5459460" y="51666"/>
                  <a:pt x="5237020" y="18288"/>
                </a:cubicBezTo>
                <a:cubicBezTo>
                  <a:pt x="5014580" y="-15090"/>
                  <a:pt x="4747677" y="40449"/>
                  <a:pt x="4558650" y="18288"/>
                </a:cubicBezTo>
                <a:cubicBezTo>
                  <a:pt x="4369623" y="-3873"/>
                  <a:pt x="4146061" y="12568"/>
                  <a:pt x="3880279" y="18288"/>
                </a:cubicBezTo>
                <a:cubicBezTo>
                  <a:pt x="3614497" y="24008"/>
                  <a:pt x="3473808" y="-12908"/>
                  <a:pt x="3201909" y="18288"/>
                </a:cubicBezTo>
                <a:cubicBezTo>
                  <a:pt x="2930010" y="49484"/>
                  <a:pt x="2728175" y="-3430"/>
                  <a:pt x="2604943" y="18288"/>
                </a:cubicBezTo>
                <a:cubicBezTo>
                  <a:pt x="2481711" y="40006"/>
                  <a:pt x="2004334" y="26952"/>
                  <a:pt x="1845168" y="18288"/>
                </a:cubicBezTo>
                <a:cubicBezTo>
                  <a:pt x="1686003" y="9624"/>
                  <a:pt x="1375070" y="37580"/>
                  <a:pt x="1166797" y="18288"/>
                </a:cubicBezTo>
                <a:cubicBezTo>
                  <a:pt x="958524" y="-1004"/>
                  <a:pt x="342846" y="8880"/>
                  <a:pt x="0" y="18288"/>
                </a:cubicBezTo>
                <a:cubicBezTo>
                  <a:pt x="129" y="13298"/>
                  <a:pt x="-675" y="6857"/>
                  <a:pt x="0" y="0"/>
                </a:cubicBezTo>
                <a:close/>
              </a:path>
              <a:path w="8140446" h="18288" stroke="0" extrusionOk="0">
                <a:moveTo>
                  <a:pt x="0" y="0"/>
                </a:moveTo>
                <a:cubicBezTo>
                  <a:pt x="142435" y="-24533"/>
                  <a:pt x="380026" y="17447"/>
                  <a:pt x="596966" y="0"/>
                </a:cubicBezTo>
                <a:cubicBezTo>
                  <a:pt x="813906" y="-17447"/>
                  <a:pt x="830530" y="13462"/>
                  <a:pt x="1031123" y="0"/>
                </a:cubicBezTo>
                <a:cubicBezTo>
                  <a:pt x="1231716" y="-13462"/>
                  <a:pt x="1634038" y="0"/>
                  <a:pt x="1872303" y="0"/>
                </a:cubicBezTo>
                <a:cubicBezTo>
                  <a:pt x="2110568" y="0"/>
                  <a:pt x="2261934" y="-25727"/>
                  <a:pt x="2469269" y="0"/>
                </a:cubicBezTo>
                <a:cubicBezTo>
                  <a:pt x="2676604" y="25727"/>
                  <a:pt x="2790440" y="16284"/>
                  <a:pt x="3066235" y="0"/>
                </a:cubicBezTo>
                <a:cubicBezTo>
                  <a:pt x="3342030" y="-16284"/>
                  <a:pt x="3685603" y="41976"/>
                  <a:pt x="3907414" y="0"/>
                </a:cubicBezTo>
                <a:cubicBezTo>
                  <a:pt x="4129225" y="-41976"/>
                  <a:pt x="4177416" y="-7598"/>
                  <a:pt x="4422976" y="0"/>
                </a:cubicBezTo>
                <a:cubicBezTo>
                  <a:pt x="4668536" y="7598"/>
                  <a:pt x="5023499" y="-28058"/>
                  <a:pt x="5264155" y="0"/>
                </a:cubicBezTo>
                <a:cubicBezTo>
                  <a:pt x="5504811" y="28058"/>
                  <a:pt x="5703675" y="13288"/>
                  <a:pt x="6105335" y="0"/>
                </a:cubicBezTo>
                <a:cubicBezTo>
                  <a:pt x="6506995" y="-13288"/>
                  <a:pt x="6455516" y="-5124"/>
                  <a:pt x="6783705" y="0"/>
                </a:cubicBezTo>
                <a:cubicBezTo>
                  <a:pt x="7111894" y="5124"/>
                  <a:pt x="7512856" y="10604"/>
                  <a:pt x="8140446" y="0"/>
                </a:cubicBezTo>
                <a:cubicBezTo>
                  <a:pt x="8140458" y="8833"/>
                  <a:pt x="8140986" y="9830"/>
                  <a:pt x="8140446" y="18288"/>
                </a:cubicBezTo>
                <a:cubicBezTo>
                  <a:pt x="7959314" y="3345"/>
                  <a:pt x="7870113" y="10437"/>
                  <a:pt x="7706289" y="18288"/>
                </a:cubicBezTo>
                <a:cubicBezTo>
                  <a:pt x="7542465" y="26139"/>
                  <a:pt x="7157940" y="17482"/>
                  <a:pt x="6865109" y="18288"/>
                </a:cubicBezTo>
                <a:cubicBezTo>
                  <a:pt x="6572278" y="19094"/>
                  <a:pt x="6524256" y="38051"/>
                  <a:pt x="6349548" y="18288"/>
                </a:cubicBezTo>
                <a:cubicBezTo>
                  <a:pt x="6174840" y="-1475"/>
                  <a:pt x="5951624" y="174"/>
                  <a:pt x="5671177" y="18288"/>
                </a:cubicBezTo>
                <a:cubicBezTo>
                  <a:pt x="5390730" y="36402"/>
                  <a:pt x="5222992" y="60058"/>
                  <a:pt x="4829998" y="18288"/>
                </a:cubicBezTo>
                <a:cubicBezTo>
                  <a:pt x="4437004" y="-23482"/>
                  <a:pt x="4344181" y="39087"/>
                  <a:pt x="4151627" y="18288"/>
                </a:cubicBezTo>
                <a:cubicBezTo>
                  <a:pt x="3959073" y="-2511"/>
                  <a:pt x="3886970" y="32875"/>
                  <a:pt x="3717470" y="18288"/>
                </a:cubicBezTo>
                <a:cubicBezTo>
                  <a:pt x="3547970" y="3701"/>
                  <a:pt x="3451521" y="31872"/>
                  <a:pt x="3201909" y="18288"/>
                </a:cubicBezTo>
                <a:cubicBezTo>
                  <a:pt x="2952297" y="4704"/>
                  <a:pt x="2543413" y="6029"/>
                  <a:pt x="2360729" y="18288"/>
                </a:cubicBezTo>
                <a:cubicBezTo>
                  <a:pt x="2178045" y="30547"/>
                  <a:pt x="1906056" y="25847"/>
                  <a:pt x="1682359" y="18288"/>
                </a:cubicBezTo>
                <a:cubicBezTo>
                  <a:pt x="1458662" y="10730"/>
                  <a:pt x="1330405" y="8046"/>
                  <a:pt x="1166797" y="18288"/>
                </a:cubicBezTo>
                <a:cubicBezTo>
                  <a:pt x="1003189" y="28530"/>
                  <a:pt x="278098" y="19533"/>
                  <a:pt x="0" y="18288"/>
                </a:cubicBezTo>
                <a:cubicBezTo>
                  <a:pt x="74" y="14054"/>
                  <a:pt x="-46" y="6997"/>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Espace réservé du contenu 2">
            <a:extLst>
              <a:ext uri="{FF2B5EF4-FFF2-40B4-BE49-F238E27FC236}">
                <a16:creationId xmlns:a16="http://schemas.microsoft.com/office/drawing/2014/main" id="{F177BC29-17E6-681F-8756-FF070435DC45}"/>
              </a:ext>
            </a:extLst>
          </p:cNvPr>
          <p:cNvSpPr>
            <a:spLocks noGrp="1"/>
          </p:cNvSpPr>
          <p:nvPr>
            <p:ph idx="1"/>
          </p:nvPr>
        </p:nvSpPr>
        <p:spPr>
          <a:xfrm>
            <a:off x="628650" y="1929384"/>
            <a:ext cx="7886700" cy="4251960"/>
          </a:xfrm>
        </p:spPr>
        <p:txBody>
          <a:bodyPr>
            <a:normAutofit fontScale="92500" lnSpcReduction="10000"/>
          </a:bodyPr>
          <a:lstStyle/>
          <a:p>
            <a:r>
              <a:rPr lang="fr-FR" sz="2800" b="1" dirty="0"/>
              <a:t>Protoxyde d’azote </a:t>
            </a:r>
          </a:p>
          <a:p>
            <a:pPr marL="0" indent="0">
              <a:buNone/>
            </a:pPr>
            <a:r>
              <a:rPr lang="fr-FR" sz="2400" dirty="0">
                <a:latin typeface="Calibri" panose="020F0502020204030204" pitchFamily="34" charset="0"/>
                <a:cs typeface="Calibri" panose="020F0502020204030204" pitchFamily="34" charset="0"/>
              </a:rPr>
              <a:t>Gaz, mélangé à l’oxygène, est utilisé de longue date dans le milieu médical comme anesthésiant</a:t>
            </a:r>
          </a:p>
          <a:p>
            <a:pPr marL="0" indent="0">
              <a:buNone/>
            </a:pPr>
            <a:r>
              <a:rPr lang="fr-FR" sz="2400" dirty="0">
                <a:latin typeface="Calibri" panose="020F0502020204030204" pitchFamily="34" charset="0"/>
                <a:cs typeface="Calibri" panose="020F0502020204030204" pitchFamily="34" charset="0"/>
              </a:rPr>
              <a:t>Jeunes gens ont détourné son usage : inhaler du protoxyde d’azote provoque en effet fous rires et désinhibition, ce qui lui a valu son surnom de « gaz hilarant »</a:t>
            </a:r>
          </a:p>
          <a:p>
            <a:r>
              <a:rPr lang="fr-FR" sz="2400" dirty="0">
                <a:latin typeface="Calibri" panose="020F0502020204030204" pitchFamily="34" charset="0"/>
                <a:cs typeface="Calibri" panose="020F0502020204030204" pitchFamily="34" charset="0"/>
              </a:rPr>
              <a:t>le plus souvent via des ballons de baudruche. Les effets recherchés par les usagers l’euphorie, l’hilarité, le fou rire, la distorsion des perceptions (auditives, visuelles), la sensation de dissociation, le « flottement », et la désinhibition. Ces effets ne durant que deux à trois minutes, les prises sont souvent répétées.</a:t>
            </a:r>
          </a:p>
          <a:p>
            <a:endParaRPr lang="fr-FR" sz="2400" dirty="0"/>
          </a:p>
        </p:txBody>
      </p:sp>
    </p:spTree>
    <p:extLst>
      <p:ext uri="{BB962C8B-B14F-4D97-AF65-F5344CB8AC3E}">
        <p14:creationId xmlns:p14="http://schemas.microsoft.com/office/powerpoint/2010/main" val="35845982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8ADC599-5244-FD3F-1412-C027C0516BDE}"/>
              </a:ext>
            </a:extLst>
          </p:cNvPr>
          <p:cNvSpPr>
            <a:spLocks noGrp="1"/>
          </p:cNvSpPr>
          <p:nvPr>
            <p:ph type="title"/>
          </p:nvPr>
        </p:nvSpPr>
        <p:spPr/>
        <p:txBody>
          <a:bodyPr/>
          <a:lstStyle/>
          <a:p>
            <a:endParaRPr lang="fr-FR"/>
          </a:p>
        </p:txBody>
      </p:sp>
      <p:sp>
        <p:nvSpPr>
          <p:cNvPr id="3" name="Espace réservé du contenu 2">
            <a:extLst>
              <a:ext uri="{FF2B5EF4-FFF2-40B4-BE49-F238E27FC236}">
                <a16:creationId xmlns:a16="http://schemas.microsoft.com/office/drawing/2014/main" id="{4ED91262-2805-354C-A75D-F184F3D75F53}"/>
              </a:ext>
            </a:extLst>
          </p:cNvPr>
          <p:cNvSpPr>
            <a:spLocks noGrp="1"/>
          </p:cNvSpPr>
          <p:nvPr>
            <p:ph idx="1"/>
          </p:nvPr>
        </p:nvSpPr>
        <p:spPr/>
        <p:txBody>
          <a:bodyPr/>
          <a:lstStyle/>
          <a:p>
            <a:r>
              <a:rPr lang="fr-FR" dirty="0">
                <a:hlinkClick r:id="rId2"/>
              </a:rPr>
              <a:t>https://youtube.com/shorts/fLwX_z8UcTk?si=socShxfQySYsIJzW</a:t>
            </a:r>
            <a:endParaRPr lang="fr-FR" dirty="0"/>
          </a:p>
          <a:p>
            <a:r>
              <a:rPr lang="fr-FR" dirty="0">
                <a:hlinkClick r:id="rId3"/>
              </a:rPr>
              <a:t>https://youtu.be/LXwKM3ABQk4?si=L-SE_GNEdqhGyQOj</a:t>
            </a:r>
            <a:endParaRPr lang="fr-FR" dirty="0"/>
          </a:p>
          <a:p>
            <a:r>
              <a:rPr lang="fr-FR" dirty="0">
                <a:hlinkClick r:id="rId4"/>
              </a:rPr>
              <a:t>https://www.youtube.com/shorts/fLwX_z8UcTk?feature=share</a:t>
            </a:r>
            <a:endParaRPr lang="fr-FR" dirty="0"/>
          </a:p>
          <a:p>
            <a:endParaRPr lang="fr-FR" dirty="0"/>
          </a:p>
        </p:txBody>
      </p:sp>
    </p:spTree>
    <p:extLst>
      <p:ext uri="{BB962C8B-B14F-4D97-AF65-F5344CB8AC3E}">
        <p14:creationId xmlns:p14="http://schemas.microsoft.com/office/powerpoint/2010/main" val="316599420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E0508F4-5270-5D14-51A3-0A7BAA02833C}"/>
            </a:ext>
          </a:extLst>
        </p:cNvPr>
        <p:cNvGrpSpPr/>
        <p:nvPr/>
      </p:nvGrpSpPr>
      <p:grpSpPr>
        <a:xfrm>
          <a:off x="0" y="0"/>
          <a:ext cx="0" cy="0"/>
          <a:chOff x="0" y="0"/>
          <a:chExt cx="0" cy="0"/>
        </a:xfrm>
      </p:grpSpPr>
      <p:sp useBgFill="1">
        <p:nvSpPr>
          <p:cNvPr id="5" name="Rectangle 4">
            <a:extLst>
              <a:ext uri="{FF2B5EF4-FFF2-40B4-BE49-F238E27FC236}">
                <a16:creationId xmlns:a16="http://schemas.microsoft.com/office/drawing/2014/main" id="{7B86B131-9067-BAD8-7AF8-838CE05342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a:extLst>
              <a:ext uri="{FF2B5EF4-FFF2-40B4-BE49-F238E27FC236}">
                <a16:creationId xmlns:a16="http://schemas.microsoft.com/office/drawing/2014/main" id="{928256AE-5B7D-235B-816E-8B40D82F5A2D}"/>
              </a:ext>
            </a:extLst>
          </p:cNvPr>
          <p:cNvSpPr>
            <a:spLocks noGrp="1"/>
          </p:cNvSpPr>
          <p:nvPr>
            <p:ph type="title"/>
          </p:nvPr>
        </p:nvSpPr>
        <p:spPr>
          <a:xfrm>
            <a:off x="628650" y="365125"/>
            <a:ext cx="7886700" cy="1325563"/>
          </a:xfrm>
        </p:spPr>
        <p:txBody>
          <a:bodyPr>
            <a:normAutofit/>
          </a:bodyPr>
          <a:lstStyle/>
          <a:p>
            <a:pPr>
              <a:lnSpc>
                <a:spcPct val="90000"/>
              </a:lnSpc>
            </a:pPr>
            <a:r>
              <a:rPr lang="fr-FR" sz="4300"/>
              <a:t>Addictions aux médicaments et autres drogues  </a:t>
            </a:r>
          </a:p>
        </p:txBody>
      </p:sp>
      <p:sp>
        <p:nvSpPr>
          <p:cNvPr id="6" name="sketch line">
            <a:extLst>
              <a:ext uri="{FF2B5EF4-FFF2-40B4-BE49-F238E27FC236}">
                <a16:creationId xmlns:a16="http://schemas.microsoft.com/office/drawing/2014/main" id="{6F7256F7-FA2D-CC9D-0C17-B4BB655664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01777" y="1677373"/>
            <a:ext cx="8140446" cy="18288"/>
          </a:xfrm>
          <a:custGeom>
            <a:avLst/>
            <a:gdLst>
              <a:gd name="connsiteX0" fmla="*/ 0 w 8140446"/>
              <a:gd name="connsiteY0" fmla="*/ 0 h 18288"/>
              <a:gd name="connsiteX1" fmla="*/ 434157 w 8140446"/>
              <a:gd name="connsiteY1" fmla="*/ 0 h 18288"/>
              <a:gd name="connsiteX2" fmla="*/ 1193932 w 8140446"/>
              <a:gd name="connsiteY2" fmla="*/ 0 h 18288"/>
              <a:gd name="connsiteX3" fmla="*/ 1628089 w 8140446"/>
              <a:gd name="connsiteY3" fmla="*/ 0 h 18288"/>
              <a:gd name="connsiteX4" fmla="*/ 2225055 w 8140446"/>
              <a:gd name="connsiteY4" fmla="*/ 0 h 18288"/>
              <a:gd name="connsiteX5" fmla="*/ 3066235 w 8140446"/>
              <a:gd name="connsiteY5" fmla="*/ 0 h 18288"/>
              <a:gd name="connsiteX6" fmla="*/ 3744605 w 8140446"/>
              <a:gd name="connsiteY6" fmla="*/ 0 h 18288"/>
              <a:gd name="connsiteX7" fmla="*/ 4504380 w 8140446"/>
              <a:gd name="connsiteY7" fmla="*/ 0 h 18288"/>
              <a:gd name="connsiteX8" fmla="*/ 5101346 w 8140446"/>
              <a:gd name="connsiteY8" fmla="*/ 0 h 18288"/>
              <a:gd name="connsiteX9" fmla="*/ 5779717 w 8140446"/>
              <a:gd name="connsiteY9" fmla="*/ 0 h 18288"/>
              <a:gd name="connsiteX10" fmla="*/ 6620896 w 8140446"/>
              <a:gd name="connsiteY10" fmla="*/ 0 h 18288"/>
              <a:gd name="connsiteX11" fmla="*/ 7136458 w 8140446"/>
              <a:gd name="connsiteY11" fmla="*/ 0 h 18288"/>
              <a:gd name="connsiteX12" fmla="*/ 8140446 w 8140446"/>
              <a:gd name="connsiteY12" fmla="*/ 0 h 18288"/>
              <a:gd name="connsiteX13" fmla="*/ 8140446 w 8140446"/>
              <a:gd name="connsiteY13" fmla="*/ 18288 h 18288"/>
              <a:gd name="connsiteX14" fmla="*/ 7543480 w 8140446"/>
              <a:gd name="connsiteY14" fmla="*/ 18288 h 18288"/>
              <a:gd name="connsiteX15" fmla="*/ 7109323 w 8140446"/>
              <a:gd name="connsiteY15" fmla="*/ 18288 h 18288"/>
              <a:gd name="connsiteX16" fmla="*/ 6430952 w 8140446"/>
              <a:gd name="connsiteY16" fmla="*/ 18288 h 18288"/>
              <a:gd name="connsiteX17" fmla="*/ 5915391 w 8140446"/>
              <a:gd name="connsiteY17" fmla="*/ 18288 h 18288"/>
              <a:gd name="connsiteX18" fmla="*/ 5237020 w 8140446"/>
              <a:gd name="connsiteY18" fmla="*/ 18288 h 18288"/>
              <a:gd name="connsiteX19" fmla="*/ 4558650 w 8140446"/>
              <a:gd name="connsiteY19" fmla="*/ 18288 h 18288"/>
              <a:gd name="connsiteX20" fmla="*/ 3880279 w 8140446"/>
              <a:gd name="connsiteY20" fmla="*/ 18288 h 18288"/>
              <a:gd name="connsiteX21" fmla="*/ 3201909 w 8140446"/>
              <a:gd name="connsiteY21" fmla="*/ 18288 h 18288"/>
              <a:gd name="connsiteX22" fmla="*/ 2604943 w 8140446"/>
              <a:gd name="connsiteY22" fmla="*/ 18288 h 18288"/>
              <a:gd name="connsiteX23" fmla="*/ 1845168 w 8140446"/>
              <a:gd name="connsiteY23" fmla="*/ 18288 h 18288"/>
              <a:gd name="connsiteX24" fmla="*/ 1166797 w 8140446"/>
              <a:gd name="connsiteY24" fmla="*/ 18288 h 18288"/>
              <a:gd name="connsiteX25" fmla="*/ 0 w 8140446"/>
              <a:gd name="connsiteY25" fmla="*/ 18288 h 18288"/>
              <a:gd name="connsiteX26" fmla="*/ 0 w 8140446"/>
              <a:gd name="connsiteY2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8140446" h="18288" fill="none" extrusionOk="0">
                <a:moveTo>
                  <a:pt x="0" y="0"/>
                </a:moveTo>
                <a:cubicBezTo>
                  <a:pt x="94920" y="9103"/>
                  <a:pt x="287892" y="-4966"/>
                  <a:pt x="434157" y="0"/>
                </a:cubicBezTo>
                <a:cubicBezTo>
                  <a:pt x="580422" y="4966"/>
                  <a:pt x="943595" y="-14182"/>
                  <a:pt x="1193932" y="0"/>
                </a:cubicBezTo>
                <a:cubicBezTo>
                  <a:pt x="1444270" y="14182"/>
                  <a:pt x="1472129" y="5523"/>
                  <a:pt x="1628089" y="0"/>
                </a:cubicBezTo>
                <a:cubicBezTo>
                  <a:pt x="1784049" y="-5523"/>
                  <a:pt x="1962419" y="-17322"/>
                  <a:pt x="2225055" y="0"/>
                </a:cubicBezTo>
                <a:cubicBezTo>
                  <a:pt x="2487691" y="17322"/>
                  <a:pt x="2700681" y="1311"/>
                  <a:pt x="3066235" y="0"/>
                </a:cubicBezTo>
                <a:cubicBezTo>
                  <a:pt x="3431789" y="-1311"/>
                  <a:pt x="3405662" y="25081"/>
                  <a:pt x="3744605" y="0"/>
                </a:cubicBezTo>
                <a:cubicBezTo>
                  <a:pt x="4083548" y="-25081"/>
                  <a:pt x="4265111" y="-11945"/>
                  <a:pt x="4504380" y="0"/>
                </a:cubicBezTo>
                <a:cubicBezTo>
                  <a:pt x="4743649" y="11945"/>
                  <a:pt x="4860394" y="-2832"/>
                  <a:pt x="5101346" y="0"/>
                </a:cubicBezTo>
                <a:cubicBezTo>
                  <a:pt x="5342298" y="2832"/>
                  <a:pt x="5456387" y="23676"/>
                  <a:pt x="5779717" y="0"/>
                </a:cubicBezTo>
                <a:cubicBezTo>
                  <a:pt x="6103047" y="-23676"/>
                  <a:pt x="6270379" y="-37291"/>
                  <a:pt x="6620896" y="0"/>
                </a:cubicBezTo>
                <a:cubicBezTo>
                  <a:pt x="6971413" y="37291"/>
                  <a:pt x="6989068" y="24674"/>
                  <a:pt x="7136458" y="0"/>
                </a:cubicBezTo>
                <a:cubicBezTo>
                  <a:pt x="7283848" y="-24674"/>
                  <a:pt x="7752532" y="-22436"/>
                  <a:pt x="8140446" y="0"/>
                </a:cubicBezTo>
                <a:cubicBezTo>
                  <a:pt x="8140314" y="7702"/>
                  <a:pt x="8140234" y="13511"/>
                  <a:pt x="8140446" y="18288"/>
                </a:cubicBezTo>
                <a:cubicBezTo>
                  <a:pt x="7906329" y="-3043"/>
                  <a:pt x="7681180" y="27465"/>
                  <a:pt x="7543480" y="18288"/>
                </a:cubicBezTo>
                <a:cubicBezTo>
                  <a:pt x="7405780" y="9111"/>
                  <a:pt x="7216607" y="3660"/>
                  <a:pt x="7109323" y="18288"/>
                </a:cubicBezTo>
                <a:cubicBezTo>
                  <a:pt x="7002039" y="32916"/>
                  <a:pt x="6576231" y="42692"/>
                  <a:pt x="6430952" y="18288"/>
                </a:cubicBezTo>
                <a:cubicBezTo>
                  <a:pt x="6285673" y="-6116"/>
                  <a:pt x="6138840" y="34521"/>
                  <a:pt x="5915391" y="18288"/>
                </a:cubicBezTo>
                <a:cubicBezTo>
                  <a:pt x="5691942" y="2055"/>
                  <a:pt x="5459460" y="51666"/>
                  <a:pt x="5237020" y="18288"/>
                </a:cubicBezTo>
                <a:cubicBezTo>
                  <a:pt x="5014580" y="-15090"/>
                  <a:pt x="4747677" y="40449"/>
                  <a:pt x="4558650" y="18288"/>
                </a:cubicBezTo>
                <a:cubicBezTo>
                  <a:pt x="4369623" y="-3873"/>
                  <a:pt x="4146061" y="12568"/>
                  <a:pt x="3880279" y="18288"/>
                </a:cubicBezTo>
                <a:cubicBezTo>
                  <a:pt x="3614497" y="24008"/>
                  <a:pt x="3473808" y="-12908"/>
                  <a:pt x="3201909" y="18288"/>
                </a:cubicBezTo>
                <a:cubicBezTo>
                  <a:pt x="2930010" y="49484"/>
                  <a:pt x="2728175" y="-3430"/>
                  <a:pt x="2604943" y="18288"/>
                </a:cubicBezTo>
                <a:cubicBezTo>
                  <a:pt x="2481711" y="40006"/>
                  <a:pt x="2004334" y="26952"/>
                  <a:pt x="1845168" y="18288"/>
                </a:cubicBezTo>
                <a:cubicBezTo>
                  <a:pt x="1686003" y="9624"/>
                  <a:pt x="1375070" y="37580"/>
                  <a:pt x="1166797" y="18288"/>
                </a:cubicBezTo>
                <a:cubicBezTo>
                  <a:pt x="958524" y="-1004"/>
                  <a:pt x="342846" y="8880"/>
                  <a:pt x="0" y="18288"/>
                </a:cubicBezTo>
                <a:cubicBezTo>
                  <a:pt x="129" y="13298"/>
                  <a:pt x="-675" y="6857"/>
                  <a:pt x="0" y="0"/>
                </a:cubicBezTo>
                <a:close/>
              </a:path>
              <a:path w="8140446" h="18288" stroke="0" extrusionOk="0">
                <a:moveTo>
                  <a:pt x="0" y="0"/>
                </a:moveTo>
                <a:cubicBezTo>
                  <a:pt x="142435" y="-24533"/>
                  <a:pt x="380026" y="17447"/>
                  <a:pt x="596966" y="0"/>
                </a:cubicBezTo>
                <a:cubicBezTo>
                  <a:pt x="813906" y="-17447"/>
                  <a:pt x="830530" y="13462"/>
                  <a:pt x="1031123" y="0"/>
                </a:cubicBezTo>
                <a:cubicBezTo>
                  <a:pt x="1231716" y="-13462"/>
                  <a:pt x="1634038" y="0"/>
                  <a:pt x="1872303" y="0"/>
                </a:cubicBezTo>
                <a:cubicBezTo>
                  <a:pt x="2110568" y="0"/>
                  <a:pt x="2261934" y="-25727"/>
                  <a:pt x="2469269" y="0"/>
                </a:cubicBezTo>
                <a:cubicBezTo>
                  <a:pt x="2676604" y="25727"/>
                  <a:pt x="2790440" y="16284"/>
                  <a:pt x="3066235" y="0"/>
                </a:cubicBezTo>
                <a:cubicBezTo>
                  <a:pt x="3342030" y="-16284"/>
                  <a:pt x="3685603" y="41976"/>
                  <a:pt x="3907414" y="0"/>
                </a:cubicBezTo>
                <a:cubicBezTo>
                  <a:pt x="4129225" y="-41976"/>
                  <a:pt x="4177416" y="-7598"/>
                  <a:pt x="4422976" y="0"/>
                </a:cubicBezTo>
                <a:cubicBezTo>
                  <a:pt x="4668536" y="7598"/>
                  <a:pt x="5023499" y="-28058"/>
                  <a:pt x="5264155" y="0"/>
                </a:cubicBezTo>
                <a:cubicBezTo>
                  <a:pt x="5504811" y="28058"/>
                  <a:pt x="5703675" y="13288"/>
                  <a:pt x="6105335" y="0"/>
                </a:cubicBezTo>
                <a:cubicBezTo>
                  <a:pt x="6506995" y="-13288"/>
                  <a:pt x="6455516" y="-5124"/>
                  <a:pt x="6783705" y="0"/>
                </a:cubicBezTo>
                <a:cubicBezTo>
                  <a:pt x="7111894" y="5124"/>
                  <a:pt x="7512856" y="10604"/>
                  <a:pt x="8140446" y="0"/>
                </a:cubicBezTo>
                <a:cubicBezTo>
                  <a:pt x="8140458" y="8833"/>
                  <a:pt x="8140986" y="9830"/>
                  <a:pt x="8140446" y="18288"/>
                </a:cubicBezTo>
                <a:cubicBezTo>
                  <a:pt x="7959314" y="3345"/>
                  <a:pt x="7870113" y="10437"/>
                  <a:pt x="7706289" y="18288"/>
                </a:cubicBezTo>
                <a:cubicBezTo>
                  <a:pt x="7542465" y="26139"/>
                  <a:pt x="7157940" y="17482"/>
                  <a:pt x="6865109" y="18288"/>
                </a:cubicBezTo>
                <a:cubicBezTo>
                  <a:pt x="6572278" y="19094"/>
                  <a:pt x="6524256" y="38051"/>
                  <a:pt x="6349548" y="18288"/>
                </a:cubicBezTo>
                <a:cubicBezTo>
                  <a:pt x="6174840" y="-1475"/>
                  <a:pt x="5951624" y="174"/>
                  <a:pt x="5671177" y="18288"/>
                </a:cubicBezTo>
                <a:cubicBezTo>
                  <a:pt x="5390730" y="36402"/>
                  <a:pt x="5222992" y="60058"/>
                  <a:pt x="4829998" y="18288"/>
                </a:cubicBezTo>
                <a:cubicBezTo>
                  <a:pt x="4437004" y="-23482"/>
                  <a:pt x="4344181" y="39087"/>
                  <a:pt x="4151627" y="18288"/>
                </a:cubicBezTo>
                <a:cubicBezTo>
                  <a:pt x="3959073" y="-2511"/>
                  <a:pt x="3886970" y="32875"/>
                  <a:pt x="3717470" y="18288"/>
                </a:cubicBezTo>
                <a:cubicBezTo>
                  <a:pt x="3547970" y="3701"/>
                  <a:pt x="3451521" y="31872"/>
                  <a:pt x="3201909" y="18288"/>
                </a:cubicBezTo>
                <a:cubicBezTo>
                  <a:pt x="2952297" y="4704"/>
                  <a:pt x="2543413" y="6029"/>
                  <a:pt x="2360729" y="18288"/>
                </a:cubicBezTo>
                <a:cubicBezTo>
                  <a:pt x="2178045" y="30547"/>
                  <a:pt x="1906056" y="25847"/>
                  <a:pt x="1682359" y="18288"/>
                </a:cubicBezTo>
                <a:cubicBezTo>
                  <a:pt x="1458662" y="10730"/>
                  <a:pt x="1330405" y="8046"/>
                  <a:pt x="1166797" y="18288"/>
                </a:cubicBezTo>
                <a:cubicBezTo>
                  <a:pt x="1003189" y="28530"/>
                  <a:pt x="278098" y="19533"/>
                  <a:pt x="0" y="18288"/>
                </a:cubicBezTo>
                <a:cubicBezTo>
                  <a:pt x="74" y="14054"/>
                  <a:pt x="-46" y="6997"/>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Espace réservé du contenu 2">
            <a:extLst>
              <a:ext uri="{FF2B5EF4-FFF2-40B4-BE49-F238E27FC236}">
                <a16:creationId xmlns:a16="http://schemas.microsoft.com/office/drawing/2014/main" id="{A8096B08-4566-D02C-23D9-F3B7CCDD3A55}"/>
              </a:ext>
            </a:extLst>
          </p:cNvPr>
          <p:cNvSpPr>
            <a:spLocks noGrp="1"/>
          </p:cNvSpPr>
          <p:nvPr>
            <p:ph idx="1"/>
          </p:nvPr>
        </p:nvSpPr>
        <p:spPr>
          <a:xfrm>
            <a:off x="628650" y="1929384"/>
            <a:ext cx="7886700" cy="4251960"/>
          </a:xfrm>
        </p:spPr>
        <p:txBody>
          <a:bodyPr>
            <a:normAutofit/>
          </a:bodyPr>
          <a:lstStyle/>
          <a:p>
            <a:pPr marL="0" indent="0">
              <a:buNone/>
            </a:pPr>
            <a:r>
              <a:rPr lang="fr-FR" sz="1900" b="1" dirty="0"/>
              <a:t>KUSH ou la drogue du zombie </a:t>
            </a:r>
            <a:r>
              <a:rPr lang="fr-FR" sz="1900" dirty="0"/>
              <a:t>: Depuis son apparition en Sierra Leone, l’usage du </a:t>
            </a:r>
            <a:r>
              <a:rPr lang="fr-FR" sz="1900" dirty="0" err="1"/>
              <a:t>kush</a:t>
            </a:r>
            <a:r>
              <a:rPr lang="fr-FR" sz="1900" dirty="0"/>
              <a:t>, un stupéfiant de synthèse, prolifère dans l’Afrique de l’Ouest. Bon marché et très addictive, cette drogue peut contenir des opioïdes mortels jusqu’à 25 fois plus puissants que le fentanyl.</a:t>
            </a:r>
          </a:p>
          <a:p>
            <a:pPr marL="0" indent="0">
              <a:buNone/>
            </a:pPr>
            <a:r>
              <a:rPr lang="fr-FR" sz="1900" b="1" dirty="0">
                <a:hlinkClick r:id="rId2"/>
              </a:rPr>
              <a:t>https://youtu.be/TyFcdHKSJp4?si=2qtCLzvTGdurXpgT</a:t>
            </a:r>
            <a:endParaRPr lang="fr-FR" sz="1900" b="1" dirty="0"/>
          </a:p>
        </p:txBody>
      </p:sp>
    </p:spTree>
    <p:extLst>
      <p:ext uri="{BB962C8B-B14F-4D97-AF65-F5344CB8AC3E}">
        <p14:creationId xmlns:p14="http://schemas.microsoft.com/office/powerpoint/2010/main" val="178200633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00EDD19-6802-4EC3-95CE-CFFAB042CF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28650" y="365125"/>
            <a:ext cx="7886700" cy="1325563"/>
          </a:xfrm>
        </p:spPr>
        <p:txBody>
          <a:bodyPr>
            <a:normAutofit/>
          </a:bodyPr>
          <a:lstStyle/>
          <a:p>
            <a:r>
              <a:rPr lang="fr-FR" sz="4700"/>
              <a:t>Addiction aux écrans</a:t>
            </a:r>
          </a:p>
        </p:txBody>
      </p:sp>
      <p:sp>
        <p:nvSpPr>
          <p:cNvPr id="10" name="sketch line">
            <a:extLst>
              <a:ext uri="{FF2B5EF4-FFF2-40B4-BE49-F238E27FC236}">
                <a16:creationId xmlns:a16="http://schemas.microsoft.com/office/drawing/2014/main" id="{DB17E863-922E-4C26-BD64-E8FD41D286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01777" y="1677373"/>
            <a:ext cx="8140446" cy="18288"/>
          </a:xfrm>
          <a:custGeom>
            <a:avLst/>
            <a:gdLst>
              <a:gd name="connsiteX0" fmla="*/ 0 w 8140446"/>
              <a:gd name="connsiteY0" fmla="*/ 0 h 18288"/>
              <a:gd name="connsiteX1" fmla="*/ 434157 w 8140446"/>
              <a:gd name="connsiteY1" fmla="*/ 0 h 18288"/>
              <a:gd name="connsiteX2" fmla="*/ 1193932 w 8140446"/>
              <a:gd name="connsiteY2" fmla="*/ 0 h 18288"/>
              <a:gd name="connsiteX3" fmla="*/ 1628089 w 8140446"/>
              <a:gd name="connsiteY3" fmla="*/ 0 h 18288"/>
              <a:gd name="connsiteX4" fmla="*/ 2225055 w 8140446"/>
              <a:gd name="connsiteY4" fmla="*/ 0 h 18288"/>
              <a:gd name="connsiteX5" fmla="*/ 3066235 w 8140446"/>
              <a:gd name="connsiteY5" fmla="*/ 0 h 18288"/>
              <a:gd name="connsiteX6" fmla="*/ 3744605 w 8140446"/>
              <a:gd name="connsiteY6" fmla="*/ 0 h 18288"/>
              <a:gd name="connsiteX7" fmla="*/ 4504380 w 8140446"/>
              <a:gd name="connsiteY7" fmla="*/ 0 h 18288"/>
              <a:gd name="connsiteX8" fmla="*/ 5101346 w 8140446"/>
              <a:gd name="connsiteY8" fmla="*/ 0 h 18288"/>
              <a:gd name="connsiteX9" fmla="*/ 5779717 w 8140446"/>
              <a:gd name="connsiteY9" fmla="*/ 0 h 18288"/>
              <a:gd name="connsiteX10" fmla="*/ 6620896 w 8140446"/>
              <a:gd name="connsiteY10" fmla="*/ 0 h 18288"/>
              <a:gd name="connsiteX11" fmla="*/ 7136458 w 8140446"/>
              <a:gd name="connsiteY11" fmla="*/ 0 h 18288"/>
              <a:gd name="connsiteX12" fmla="*/ 8140446 w 8140446"/>
              <a:gd name="connsiteY12" fmla="*/ 0 h 18288"/>
              <a:gd name="connsiteX13" fmla="*/ 8140446 w 8140446"/>
              <a:gd name="connsiteY13" fmla="*/ 18288 h 18288"/>
              <a:gd name="connsiteX14" fmla="*/ 7543480 w 8140446"/>
              <a:gd name="connsiteY14" fmla="*/ 18288 h 18288"/>
              <a:gd name="connsiteX15" fmla="*/ 7109323 w 8140446"/>
              <a:gd name="connsiteY15" fmla="*/ 18288 h 18288"/>
              <a:gd name="connsiteX16" fmla="*/ 6430952 w 8140446"/>
              <a:gd name="connsiteY16" fmla="*/ 18288 h 18288"/>
              <a:gd name="connsiteX17" fmla="*/ 5915391 w 8140446"/>
              <a:gd name="connsiteY17" fmla="*/ 18288 h 18288"/>
              <a:gd name="connsiteX18" fmla="*/ 5237020 w 8140446"/>
              <a:gd name="connsiteY18" fmla="*/ 18288 h 18288"/>
              <a:gd name="connsiteX19" fmla="*/ 4558650 w 8140446"/>
              <a:gd name="connsiteY19" fmla="*/ 18288 h 18288"/>
              <a:gd name="connsiteX20" fmla="*/ 3880279 w 8140446"/>
              <a:gd name="connsiteY20" fmla="*/ 18288 h 18288"/>
              <a:gd name="connsiteX21" fmla="*/ 3201909 w 8140446"/>
              <a:gd name="connsiteY21" fmla="*/ 18288 h 18288"/>
              <a:gd name="connsiteX22" fmla="*/ 2604943 w 8140446"/>
              <a:gd name="connsiteY22" fmla="*/ 18288 h 18288"/>
              <a:gd name="connsiteX23" fmla="*/ 1845168 w 8140446"/>
              <a:gd name="connsiteY23" fmla="*/ 18288 h 18288"/>
              <a:gd name="connsiteX24" fmla="*/ 1166797 w 8140446"/>
              <a:gd name="connsiteY24" fmla="*/ 18288 h 18288"/>
              <a:gd name="connsiteX25" fmla="*/ 0 w 8140446"/>
              <a:gd name="connsiteY25" fmla="*/ 18288 h 18288"/>
              <a:gd name="connsiteX26" fmla="*/ 0 w 8140446"/>
              <a:gd name="connsiteY2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8140446" h="18288" fill="none" extrusionOk="0">
                <a:moveTo>
                  <a:pt x="0" y="0"/>
                </a:moveTo>
                <a:cubicBezTo>
                  <a:pt x="94920" y="9103"/>
                  <a:pt x="287892" y="-4966"/>
                  <a:pt x="434157" y="0"/>
                </a:cubicBezTo>
                <a:cubicBezTo>
                  <a:pt x="580422" y="4966"/>
                  <a:pt x="943595" y="-14182"/>
                  <a:pt x="1193932" y="0"/>
                </a:cubicBezTo>
                <a:cubicBezTo>
                  <a:pt x="1444270" y="14182"/>
                  <a:pt x="1472129" y="5523"/>
                  <a:pt x="1628089" y="0"/>
                </a:cubicBezTo>
                <a:cubicBezTo>
                  <a:pt x="1784049" y="-5523"/>
                  <a:pt x="1962419" y="-17322"/>
                  <a:pt x="2225055" y="0"/>
                </a:cubicBezTo>
                <a:cubicBezTo>
                  <a:pt x="2487691" y="17322"/>
                  <a:pt x="2700681" y="1311"/>
                  <a:pt x="3066235" y="0"/>
                </a:cubicBezTo>
                <a:cubicBezTo>
                  <a:pt x="3431789" y="-1311"/>
                  <a:pt x="3405662" y="25081"/>
                  <a:pt x="3744605" y="0"/>
                </a:cubicBezTo>
                <a:cubicBezTo>
                  <a:pt x="4083548" y="-25081"/>
                  <a:pt x="4265111" y="-11945"/>
                  <a:pt x="4504380" y="0"/>
                </a:cubicBezTo>
                <a:cubicBezTo>
                  <a:pt x="4743649" y="11945"/>
                  <a:pt x="4860394" y="-2832"/>
                  <a:pt x="5101346" y="0"/>
                </a:cubicBezTo>
                <a:cubicBezTo>
                  <a:pt x="5342298" y="2832"/>
                  <a:pt x="5456387" y="23676"/>
                  <a:pt x="5779717" y="0"/>
                </a:cubicBezTo>
                <a:cubicBezTo>
                  <a:pt x="6103047" y="-23676"/>
                  <a:pt x="6270379" y="-37291"/>
                  <a:pt x="6620896" y="0"/>
                </a:cubicBezTo>
                <a:cubicBezTo>
                  <a:pt x="6971413" y="37291"/>
                  <a:pt x="6989068" y="24674"/>
                  <a:pt x="7136458" y="0"/>
                </a:cubicBezTo>
                <a:cubicBezTo>
                  <a:pt x="7283848" y="-24674"/>
                  <a:pt x="7752532" y="-22436"/>
                  <a:pt x="8140446" y="0"/>
                </a:cubicBezTo>
                <a:cubicBezTo>
                  <a:pt x="8140314" y="7702"/>
                  <a:pt x="8140234" y="13511"/>
                  <a:pt x="8140446" y="18288"/>
                </a:cubicBezTo>
                <a:cubicBezTo>
                  <a:pt x="7906329" y="-3043"/>
                  <a:pt x="7681180" y="27465"/>
                  <a:pt x="7543480" y="18288"/>
                </a:cubicBezTo>
                <a:cubicBezTo>
                  <a:pt x="7405780" y="9111"/>
                  <a:pt x="7216607" y="3660"/>
                  <a:pt x="7109323" y="18288"/>
                </a:cubicBezTo>
                <a:cubicBezTo>
                  <a:pt x="7002039" y="32916"/>
                  <a:pt x="6576231" y="42692"/>
                  <a:pt x="6430952" y="18288"/>
                </a:cubicBezTo>
                <a:cubicBezTo>
                  <a:pt x="6285673" y="-6116"/>
                  <a:pt x="6138840" y="34521"/>
                  <a:pt x="5915391" y="18288"/>
                </a:cubicBezTo>
                <a:cubicBezTo>
                  <a:pt x="5691942" y="2055"/>
                  <a:pt x="5459460" y="51666"/>
                  <a:pt x="5237020" y="18288"/>
                </a:cubicBezTo>
                <a:cubicBezTo>
                  <a:pt x="5014580" y="-15090"/>
                  <a:pt x="4747677" y="40449"/>
                  <a:pt x="4558650" y="18288"/>
                </a:cubicBezTo>
                <a:cubicBezTo>
                  <a:pt x="4369623" y="-3873"/>
                  <a:pt x="4146061" y="12568"/>
                  <a:pt x="3880279" y="18288"/>
                </a:cubicBezTo>
                <a:cubicBezTo>
                  <a:pt x="3614497" y="24008"/>
                  <a:pt x="3473808" y="-12908"/>
                  <a:pt x="3201909" y="18288"/>
                </a:cubicBezTo>
                <a:cubicBezTo>
                  <a:pt x="2930010" y="49484"/>
                  <a:pt x="2728175" y="-3430"/>
                  <a:pt x="2604943" y="18288"/>
                </a:cubicBezTo>
                <a:cubicBezTo>
                  <a:pt x="2481711" y="40006"/>
                  <a:pt x="2004334" y="26952"/>
                  <a:pt x="1845168" y="18288"/>
                </a:cubicBezTo>
                <a:cubicBezTo>
                  <a:pt x="1686003" y="9624"/>
                  <a:pt x="1375070" y="37580"/>
                  <a:pt x="1166797" y="18288"/>
                </a:cubicBezTo>
                <a:cubicBezTo>
                  <a:pt x="958524" y="-1004"/>
                  <a:pt x="342846" y="8880"/>
                  <a:pt x="0" y="18288"/>
                </a:cubicBezTo>
                <a:cubicBezTo>
                  <a:pt x="129" y="13298"/>
                  <a:pt x="-675" y="6857"/>
                  <a:pt x="0" y="0"/>
                </a:cubicBezTo>
                <a:close/>
              </a:path>
              <a:path w="8140446" h="18288" stroke="0" extrusionOk="0">
                <a:moveTo>
                  <a:pt x="0" y="0"/>
                </a:moveTo>
                <a:cubicBezTo>
                  <a:pt x="142435" y="-24533"/>
                  <a:pt x="380026" y="17447"/>
                  <a:pt x="596966" y="0"/>
                </a:cubicBezTo>
                <a:cubicBezTo>
                  <a:pt x="813906" y="-17447"/>
                  <a:pt x="830530" y="13462"/>
                  <a:pt x="1031123" y="0"/>
                </a:cubicBezTo>
                <a:cubicBezTo>
                  <a:pt x="1231716" y="-13462"/>
                  <a:pt x="1634038" y="0"/>
                  <a:pt x="1872303" y="0"/>
                </a:cubicBezTo>
                <a:cubicBezTo>
                  <a:pt x="2110568" y="0"/>
                  <a:pt x="2261934" y="-25727"/>
                  <a:pt x="2469269" y="0"/>
                </a:cubicBezTo>
                <a:cubicBezTo>
                  <a:pt x="2676604" y="25727"/>
                  <a:pt x="2790440" y="16284"/>
                  <a:pt x="3066235" y="0"/>
                </a:cubicBezTo>
                <a:cubicBezTo>
                  <a:pt x="3342030" y="-16284"/>
                  <a:pt x="3685603" y="41976"/>
                  <a:pt x="3907414" y="0"/>
                </a:cubicBezTo>
                <a:cubicBezTo>
                  <a:pt x="4129225" y="-41976"/>
                  <a:pt x="4177416" y="-7598"/>
                  <a:pt x="4422976" y="0"/>
                </a:cubicBezTo>
                <a:cubicBezTo>
                  <a:pt x="4668536" y="7598"/>
                  <a:pt x="5023499" y="-28058"/>
                  <a:pt x="5264155" y="0"/>
                </a:cubicBezTo>
                <a:cubicBezTo>
                  <a:pt x="5504811" y="28058"/>
                  <a:pt x="5703675" y="13288"/>
                  <a:pt x="6105335" y="0"/>
                </a:cubicBezTo>
                <a:cubicBezTo>
                  <a:pt x="6506995" y="-13288"/>
                  <a:pt x="6455516" y="-5124"/>
                  <a:pt x="6783705" y="0"/>
                </a:cubicBezTo>
                <a:cubicBezTo>
                  <a:pt x="7111894" y="5124"/>
                  <a:pt x="7512856" y="10604"/>
                  <a:pt x="8140446" y="0"/>
                </a:cubicBezTo>
                <a:cubicBezTo>
                  <a:pt x="8140458" y="8833"/>
                  <a:pt x="8140986" y="9830"/>
                  <a:pt x="8140446" y="18288"/>
                </a:cubicBezTo>
                <a:cubicBezTo>
                  <a:pt x="7959314" y="3345"/>
                  <a:pt x="7870113" y="10437"/>
                  <a:pt x="7706289" y="18288"/>
                </a:cubicBezTo>
                <a:cubicBezTo>
                  <a:pt x="7542465" y="26139"/>
                  <a:pt x="7157940" y="17482"/>
                  <a:pt x="6865109" y="18288"/>
                </a:cubicBezTo>
                <a:cubicBezTo>
                  <a:pt x="6572278" y="19094"/>
                  <a:pt x="6524256" y="38051"/>
                  <a:pt x="6349548" y="18288"/>
                </a:cubicBezTo>
                <a:cubicBezTo>
                  <a:pt x="6174840" y="-1475"/>
                  <a:pt x="5951624" y="174"/>
                  <a:pt x="5671177" y="18288"/>
                </a:cubicBezTo>
                <a:cubicBezTo>
                  <a:pt x="5390730" y="36402"/>
                  <a:pt x="5222992" y="60058"/>
                  <a:pt x="4829998" y="18288"/>
                </a:cubicBezTo>
                <a:cubicBezTo>
                  <a:pt x="4437004" y="-23482"/>
                  <a:pt x="4344181" y="39087"/>
                  <a:pt x="4151627" y="18288"/>
                </a:cubicBezTo>
                <a:cubicBezTo>
                  <a:pt x="3959073" y="-2511"/>
                  <a:pt x="3886970" y="32875"/>
                  <a:pt x="3717470" y="18288"/>
                </a:cubicBezTo>
                <a:cubicBezTo>
                  <a:pt x="3547970" y="3701"/>
                  <a:pt x="3451521" y="31872"/>
                  <a:pt x="3201909" y="18288"/>
                </a:cubicBezTo>
                <a:cubicBezTo>
                  <a:pt x="2952297" y="4704"/>
                  <a:pt x="2543413" y="6029"/>
                  <a:pt x="2360729" y="18288"/>
                </a:cubicBezTo>
                <a:cubicBezTo>
                  <a:pt x="2178045" y="30547"/>
                  <a:pt x="1906056" y="25847"/>
                  <a:pt x="1682359" y="18288"/>
                </a:cubicBezTo>
                <a:cubicBezTo>
                  <a:pt x="1458662" y="10730"/>
                  <a:pt x="1330405" y="8046"/>
                  <a:pt x="1166797" y="18288"/>
                </a:cubicBezTo>
                <a:cubicBezTo>
                  <a:pt x="1003189" y="28530"/>
                  <a:pt x="278098" y="19533"/>
                  <a:pt x="0" y="18288"/>
                </a:cubicBezTo>
                <a:cubicBezTo>
                  <a:pt x="74" y="14054"/>
                  <a:pt x="-46" y="6997"/>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628650" y="1929384"/>
            <a:ext cx="7886700" cy="4251960"/>
          </a:xfrm>
        </p:spPr>
        <p:txBody>
          <a:bodyPr>
            <a:normAutofit/>
          </a:bodyPr>
          <a:lstStyle/>
          <a:p>
            <a:r>
              <a:rPr lang="fr-FR" sz="2400" dirty="0"/>
              <a:t>- Smartphones, tablettes, réseaux sociaux dès le jeune âge</a:t>
            </a:r>
          </a:p>
          <a:p>
            <a:r>
              <a:rPr lang="fr-FR" sz="2400" dirty="0"/>
              <a:t>- Troubles du sommeil, agitation, isolement</a:t>
            </a:r>
          </a:p>
          <a:p>
            <a:r>
              <a:rPr lang="fr-FR" sz="2400" dirty="0"/>
              <a:t>- Usage non régulé dans les foyers sénégalais</a:t>
            </a:r>
          </a:p>
          <a:p>
            <a:r>
              <a:rPr lang="fr-FR" sz="2400" dirty="0"/>
              <a:t>Facteurs de vulnérabilité: Pauvreté, violence familiale, déscolarisation, Influence des pairs, manque de prise en charge psychique</a:t>
            </a:r>
          </a:p>
          <a:p>
            <a:endParaRPr lang="fr-FR" sz="1900"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00EDD19-6802-4EC3-95CE-CFFAB042CF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28650" y="365125"/>
            <a:ext cx="7886700" cy="1325563"/>
          </a:xfrm>
        </p:spPr>
        <p:txBody>
          <a:bodyPr>
            <a:normAutofit/>
          </a:bodyPr>
          <a:lstStyle/>
          <a:p>
            <a:r>
              <a:rPr lang="fr-FR" sz="4700" dirty="0"/>
              <a:t>Addiction aux écrans</a:t>
            </a:r>
          </a:p>
        </p:txBody>
      </p:sp>
      <p:sp>
        <p:nvSpPr>
          <p:cNvPr id="10" name="sketch line">
            <a:extLst>
              <a:ext uri="{FF2B5EF4-FFF2-40B4-BE49-F238E27FC236}">
                <a16:creationId xmlns:a16="http://schemas.microsoft.com/office/drawing/2014/main" id="{DB17E863-922E-4C26-BD64-E8FD41D286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01777" y="1677373"/>
            <a:ext cx="8140446" cy="18288"/>
          </a:xfrm>
          <a:custGeom>
            <a:avLst/>
            <a:gdLst>
              <a:gd name="connsiteX0" fmla="*/ 0 w 8140446"/>
              <a:gd name="connsiteY0" fmla="*/ 0 h 18288"/>
              <a:gd name="connsiteX1" fmla="*/ 434157 w 8140446"/>
              <a:gd name="connsiteY1" fmla="*/ 0 h 18288"/>
              <a:gd name="connsiteX2" fmla="*/ 1193932 w 8140446"/>
              <a:gd name="connsiteY2" fmla="*/ 0 h 18288"/>
              <a:gd name="connsiteX3" fmla="*/ 1628089 w 8140446"/>
              <a:gd name="connsiteY3" fmla="*/ 0 h 18288"/>
              <a:gd name="connsiteX4" fmla="*/ 2225055 w 8140446"/>
              <a:gd name="connsiteY4" fmla="*/ 0 h 18288"/>
              <a:gd name="connsiteX5" fmla="*/ 3066235 w 8140446"/>
              <a:gd name="connsiteY5" fmla="*/ 0 h 18288"/>
              <a:gd name="connsiteX6" fmla="*/ 3744605 w 8140446"/>
              <a:gd name="connsiteY6" fmla="*/ 0 h 18288"/>
              <a:gd name="connsiteX7" fmla="*/ 4504380 w 8140446"/>
              <a:gd name="connsiteY7" fmla="*/ 0 h 18288"/>
              <a:gd name="connsiteX8" fmla="*/ 5101346 w 8140446"/>
              <a:gd name="connsiteY8" fmla="*/ 0 h 18288"/>
              <a:gd name="connsiteX9" fmla="*/ 5779717 w 8140446"/>
              <a:gd name="connsiteY9" fmla="*/ 0 h 18288"/>
              <a:gd name="connsiteX10" fmla="*/ 6620896 w 8140446"/>
              <a:gd name="connsiteY10" fmla="*/ 0 h 18288"/>
              <a:gd name="connsiteX11" fmla="*/ 7136458 w 8140446"/>
              <a:gd name="connsiteY11" fmla="*/ 0 h 18288"/>
              <a:gd name="connsiteX12" fmla="*/ 8140446 w 8140446"/>
              <a:gd name="connsiteY12" fmla="*/ 0 h 18288"/>
              <a:gd name="connsiteX13" fmla="*/ 8140446 w 8140446"/>
              <a:gd name="connsiteY13" fmla="*/ 18288 h 18288"/>
              <a:gd name="connsiteX14" fmla="*/ 7543480 w 8140446"/>
              <a:gd name="connsiteY14" fmla="*/ 18288 h 18288"/>
              <a:gd name="connsiteX15" fmla="*/ 7109323 w 8140446"/>
              <a:gd name="connsiteY15" fmla="*/ 18288 h 18288"/>
              <a:gd name="connsiteX16" fmla="*/ 6430952 w 8140446"/>
              <a:gd name="connsiteY16" fmla="*/ 18288 h 18288"/>
              <a:gd name="connsiteX17" fmla="*/ 5915391 w 8140446"/>
              <a:gd name="connsiteY17" fmla="*/ 18288 h 18288"/>
              <a:gd name="connsiteX18" fmla="*/ 5237020 w 8140446"/>
              <a:gd name="connsiteY18" fmla="*/ 18288 h 18288"/>
              <a:gd name="connsiteX19" fmla="*/ 4558650 w 8140446"/>
              <a:gd name="connsiteY19" fmla="*/ 18288 h 18288"/>
              <a:gd name="connsiteX20" fmla="*/ 3880279 w 8140446"/>
              <a:gd name="connsiteY20" fmla="*/ 18288 h 18288"/>
              <a:gd name="connsiteX21" fmla="*/ 3201909 w 8140446"/>
              <a:gd name="connsiteY21" fmla="*/ 18288 h 18288"/>
              <a:gd name="connsiteX22" fmla="*/ 2604943 w 8140446"/>
              <a:gd name="connsiteY22" fmla="*/ 18288 h 18288"/>
              <a:gd name="connsiteX23" fmla="*/ 1845168 w 8140446"/>
              <a:gd name="connsiteY23" fmla="*/ 18288 h 18288"/>
              <a:gd name="connsiteX24" fmla="*/ 1166797 w 8140446"/>
              <a:gd name="connsiteY24" fmla="*/ 18288 h 18288"/>
              <a:gd name="connsiteX25" fmla="*/ 0 w 8140446"/>
              <a:gd name="connsiteY25" fmla="*/ 18288 h 18288"/>
              <a:gd name="connsiteX26" fmla="*/ 0 w 8140446"/>
              <a:gd name="connsiteY2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8140446" h="18288" fill="none" extrusionOk="0">
                <a:moveTo>
                  <a:pt x="0" y="0"/>
                </a:moveTo>
                <a:cubicBezTo>
                  <a:pt x="94920" y="9103"/>
                  <a:pt x="287892" y="-4966"/>
                  <a:pt x="434157" y="0"/>
                </a:cubicBezTo>
                <a:cubicBezTo>
                  <a:pt x="580422" y="4966"/>
                  <a:pt x="943595" y="-14182"/>
                  <a:pt x="1193932" y="0"/>
                </a:cubicBezTo>
                <a:cubicBezTo>
                  <a:pt x="1444270" y="14182"/>
                  <a:pt x="1472129" y="5523"/>
                  <a:pt x="1628089" y="0"/>
                </a:cubicBezTo>
                <a:cubicBezTo>
                  <a:pt x="1784049" y="-5523"/>
                  <a:pt x="1962419" y="-17322"/>
                  <a:pt x="2225055" y="0"/>
                </a:cubicBezTo>
                <a:cubicBezTo>
                  <a:pt x="2487691" y="17322"/>
                  <a:pt x="2700681" y="1311"/>
                  <a:pt x="3066235" y="0"/>
                </a:cubicBezTo>
                <a:cubicBezTo>
                  <a:pt x="3431789" y="-1311"/>
                  <a:pt x="3405662" y="25081"/>
                  <a:pt x="3744605" y="0"/>
                </a:cubicBezTo>
                <a:cubicBezTo>
                  <a:pt x="4083548" y="-25081"/>
                  <a:pt x="4265111" y="-11945"/>
                  <a:pt x="4504380" y="0"/>
                </a:cubicBezTo>
                <a:cubicBezTo>
                  <a:pt x="4743649" y="11945"/>
                  <a:pt x="4860394" y="-2832"/>
                  <a:pt x="5101346" y="0"/>
                </a:cubicBezTo>
                <a:cubicBezTo>
                  <a:pt x="5342298" y="2832"/>
                  <a:pt x="5456387" y="23676"/>
                  <a:pt x="5779717" y="0"/>
                </a:cubicBezTo>
                <a:cubicBezTo>
                  <a:pt x="6103047" y="-23676"/>
                  <a:pt x="6270379" y="-37291"/>
                  <a:pt x="6620896" y="0"/>
                </a:cubicBezTo>
                <a:cubicBezTo>
                  <a:pt x="6971413" y="37291"/>
                  <a:pt x="6989068" y="24674"/>
                  <a:pt x="7136458" y="0"/>
                </a:cubicBezTo>
                <a:cubicBezTo>
                  <a:pt x="7283848" y="-24674"/>
                  <a:pt x="7752532" y="-22436"/>
                  <a:pt x="8140446" y="0"/>
                </a:cubicBezTo>
                <a:cubicBezTo>
                  <a:pt x="8140314" y="7702"/>
                  <a:pt x="8140234" y="13511"/>
                  <a:pt x="8140446" y="18288"/>
                </a:cubicBezTo>
                <a:cubicBezTo>
                  <a:pt x="7906329" y="-3043"/>
                  <a:pt x="7681180" y="27465"/>
                  <a:pt x="7543480" y="18288"/>
                </a:cubicBezTo>
                <a:cubicBezTo>
                  <a:pt x="7405780" y="9111"/>
                  <a:pt x="7216607" y="3660"/>
                  <a:pt x="7109323" y="18288"/>
                </a:cubicBezTo>
                <a:cubicBezTo>
                  <a:pt x="7002039" y="32916"/>
                  <a:pt x="6576231" y="42692"/>
                  <a:pt x="6430952" y="18288"/>
                </a:cubicBezTo>
                <a:cubicBezTo>
                  <a:pt x="6285673" y="-6116"/>
                  <a:pt x="6138840" y="34521"/>
                  <a:pt x="5915391" y="18288"/>
                </a:cubicBezTo>
                <a:cubicBezTo>
                  <a:pt x="5691942" y="2055"/>
                  <a:pt x="5459460" y="51666"/>
                  <a:pt x="5237020" y="18288"/>
                </a:cubicBezTo>
                <a:cubicBezTo>
                  <a:pt x="5014580" y="-15090"/>
                  <a:pt x="4747677" y="40449"/>
                  <a:pt x="4558650" y="18288"/>
                </a:cubicBezTo>
                <a:cubicBezTo>
                  <a:pt x="4369623" y="-3873"/>
                  <a:pt x="4146061" y="12568"/>
                  <a:pt x="3880279" y="18288"/>
                </a:cubicBezTo>
                <a:cubicBezTo>
                  <a:pt x="3614497" y="24008"/>
                  <a:pt x="3473808" y="-12908"/>
                  <a:pt x="3201909" y="18288"/>
                </a:cubicBezTo>
                <a:cubicBezTo>
                  <a:pt x="2930010" y="49484"/>
                  <a:pt x="2728175" y="-3430"/>
                  <a:pt x="2604943" y="18288"/>
                </a:cubicBezTo>
                <a:cubicBezTo>
                  <a:pt x="2481711" y="40006"/>
                  <a:pt x="2004334" y="26952"/>
                  <a:pt x="1845168" y="18288"/>
                </a:cubicBezTo>
                <a:cubicBezTo>
                  <a:pt x="1686003" y="9624"/>
                  <a:pt x="1375070" y="37580"/>
                  <a:pt x="1166797" y="18288"/>
                </a:cubicBezTo>
                <a:cubicBezTo>
                  <a:pt x="958524" y="-1004"/>
                  <a:pt x="342846" y="8880"/>
                  <a:pt x="0" y="18288"/>
                </a:cubicBezTo>
                <a:cubicBezTo>
                  <a:pt x="129" y="13298"/>
                  <a:pt x="-675" y="6857"/>
                  <a:pt x="0" y="0"/>
                </a:cubicBezTo>
                <a:close/>
              </a:path>
              <a:path w="8140446" h="18288" stroke="0" extrusionOk="0">
                <a:moveTo>
                  <a:pt x="0" y="0"/>
                </a:moveTo>
                <a:cubicBezTo>
                  <a:pt x="142435" y="-24533"/>
                  <a:pt x="380026" y="17447"/>
                  <a:pt x="596966" y="0"/>
                </a:cubicBezTo>
                <a:cubicBezTo>
                  <a:pt x="813906" y="-17447"/>
                  <a:pt x="830530" y="13462"/>
                  <a:pt x="1031123" y="0"/>
                </a:cubicBezTo>
                <a:cubicBezTo>
                  <a:pt x="1231716" y="-13462"/>
                  <a:pt x="1634038" y="0"/>
                  <a:pt x="1872303" y="0"/>
                </a:cubicBezTo>
                <a:cubicBezTo>
                  <a:pt x="2110568" y="0"/>
                  <a:pt x="2261934" y="-25727"/>
                  <a:pt x="2469269" y="0"/>
                </a:cubicBezTo>
                <a:cubicBezTo>
                  <a:pt x="2676604" y="25727"/>
                  <a:pt x="2790440" y="16284"/>
                  <a:pt x="3066235" y="0"/>
                </a:cubicBezTo>
                <a:cubicBezTo>
                  <a:pt x="3342030" y="-16284"/>
                  <a:pt x="3685603" y="41976"/>
                  <a:pt x="3907414" y="0"/>
                </a:cubicBezTo>
                <a:cubicBezTo>
                  <a:pt x="4129225" y="-41976"/>
                  <a:pt x="4177416" y="-7598"/>
                  <a:pt x="4422976" y="0"/>
                </a:cubicBezTo>
                <a:cubicBezTo>
                  <a:pt x="4668536" y="7598"/>
                  <a:pt x="5023499" y="-28058"/>
                  <a:pt x="5264155" y="0"/>
                </a:cubicBezTo>
                <a:cubicBezTo>
                  <a:pt x="5504811" y="28058"/>
                  <a:pt x="5703675" y="13288"/>
                  <a:pt x="6105335" y="0"/>
                </a:cubicBezTo>
                <a:cubicBezTo>
                  <a:pt x="6506995" y="-13288"/>
                  <a:pt x="6455516" y="-5124"/>
                  <a:pt x="6783705" y="0"/>
                </a:cubicBezTo>
                <a:cubicBezTo>
                  <a:pt x="7111894" y="5124"/>
                  <a:pt x="7512856" y="10604"/>
                  <a:pt x="8140446" y="0"/>
                </a:cubicBezTo>
                <a:cubicBezTo>
                  <a:pt x="8140458" y="8833"/>
                  <a:pt x="8140986" y="9830"/>
                  <a:pt x="8140446" y="18288"/>
                </a:cubicBezTo>
                <a:cubicBezTo>
                  <a:pt x="7959314" y="3345"/>
                  <a:pt x="7870113" y="10437"/>
                  <a:pt x="7706289" y="18288"/>
                </a:cubicBezTo>
                <a:cubicBezTo>
                  <a:pt x="7542465" y="26139"/>
                  <a:pt x="7157940" y="17482"/>
                  <a:pt x="6865109" y="18288"/>
                </a:cubicBezTo>
                <a:cubicBezTo>
                  <a:pt x="6572278" y="19094"/>
                  <a:pt x="6524256" y="38051"/>
                  <a:pt x="6349548" y="18288"/>
                </a:cubicBezTo>
                <a:cubicBezTo>
                  <a:pt x="6174840" y="-1475"/>
                  <a:pt x="5951624" y="174"/>
                  <a:pt x="5671177" y="18288"/>
                </a:cubicBezTo>
                <a:cubicBezTo>
                  <a:pt x="5390730" y="36402"/>
                  <a:pt x="5222992" y="60058"/>
                  <a:pt x="4829998" y="18288"/>
                </a:cubicBezTo>
                <a:cubicBezTo>
                  <a:pt x="4437004" y="-23482"/>
                  <a:pt x="4344181" y="39087"/>
                  <a:pt x="4151627" y="18288"/>
                </a:cubicBezTo>
                <a:cubicBezTo>
                  <a:pt x="3959073" y="-2511"/>
                  <a:pt x="3886970" y="32875"/>
                  <a:pt x="3717470" y="18288"/>
                </a:cubicBezTo>
                <a:cubicBezTo>
                  <a:pt x="3547970" y="3701"/>
                  <a:pt x="3451521" y="31872"/>
                  <a:pt x="3201909" y="18288"/>
                </a:cubicBezTo>
                <a:cubicBezTo>
                  <a:pt x="2952297" y="4704"/>
                  <a:pt x="2543413" y="6029"/>
                  <a:pt x="2360729" y="18288"/>
                </a:cubicBezTo>
                <a:cubicBezTo>
                  <a:pt x="2178045" y="30547"/>
                  <a:pt x="1906056" y="25847"/>
                  <a:pt x="1682359" y="18288"/>
                </a:cubicBezTo>
                <a:cubicBezTo>
                  <a:pt x="1458662" y="10730"/>
                  <a:pt x="1330405" y="8046"/>
                  <a:pt x="1166797" y="18288"/>
                </a:cubicBezTo>
                <a:cubicBezTo>
                  <a:pt x="1003189" y="28530"/>
                  <a:pt x="278098" y="19533"/>
                  <a:pt x="0" y="18288"/>
                </a:cubicBezTo>
                <a:cubicBezTo>
                  <a:pt x="74" y="14054"/>
                  <a:pt x="-46" y="6997"/>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628650" y="1929384"/>
            <a:ext cx="7886700" cy="4251960"/>
          </a:xfrm>
        </p:spPr>
        <p:txBody>
          <a:bodyPr>
            <a:normAutofit/>
          </a:bodyPr>
          <a:lstStyle/>
          <a:p>
            <a:r>
              <a:rPr lang="fr-FR" sz="2400" dirty="0"/>
              <a:t>- La cyberdépendance est un usage problématique d’Internet et des nouvelles technologies</a:t>
            </a:r>
          </a:p>
          <a:p>
            <a:pPr lvl="1"/>
            <a:r>
              <a:rPr lang="fr-FR" sz="2400" dirty="0"/>
              <a:t>Se traduit par une utilisation persistante et récurrente des technologies ou des moyens de communications offerts par Internet qui engendre des difficultés chez l’individu</a:t>
            </a:r>
          </a:p>
          <a:p>
            <a:pPr lvl="1"/>
            <a:r>
              <a:rPr lang="fr-FR" sz="2400" dirty="0"/>
              <a:t>Amène un sentiment de détresse et des problèmes au niveau psychologique, social ou professionnel</a:t>
            </a:r>
            <a:r>
              <a:rPr lang="fr-FR" sz="2400" kern="0" dirty="0">
                <a:latin typeface="Roboto" panose="02000000000000000000" pitchFamily="2" charset="0"/>
                <a:ea typeface="Times New Roman" panose="02020603050405020304" pitchFamily="18" charset="0"/>
                <a:cs typeface="Times New Roman" panose="02020603050405020304" pitchFamily="18" charset="0"/>
              </a:rPr>
              <a:t> </a:t>
            </a:r>
          </a:p>
          <a:p>
            <a:pPr lvl="1"/>
            <a:r>
              <a:rPr lang="fr-FR" sz="2400" dirty="0"/>
              <a:t>le monde virtuel prend de plus en plus de place dans nos vies personnelles et professionnelles</a:t>
            </a:r>
          </a:p>
          <a:p>
            <a:endParaRPr lang="fr-FR" sz="1900"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00EDD19-6802-4EC3-95CE-CFFAB042CF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a:extLst>
              <a:ext uri="{FF2B5EF4-FFF2-40B4-BE49-F238E27FC236}">
                <a16:creationId xmlns:a16="http://schemas.microsoft.com/office/drawing/2014/main" id="{5E6663BC-0637-5785-B3B9-A3DA46FA8861}"/>
              </a:ext>
            </a:extLst>
          </p:cNvPr>
          <p:cNvSpPr>
            <a:spLocks noGrp="1"/>
          </p:cNvSpPr>
          <p:nvPr>
            <p:ph type="title"/>
          </p:nvPr>
        </p:nvSpPr>
        <p:spPr>
          <a:xfrm>
            <a:off x="628650" y="365125"/>
            <a:ext cx="7886700" cy="1325563"/>
          </a:xfrm>
        </p:spPr>
        <p:txBody>
          <a:bodyPr>
            <a:normAutofit fontScale="90000"/>
          </a:bodyPr>
          <a:lstStyle/>
          <a:p>
            <a:pPr>
              <a:lnSpc>
                <a:spcPct val="90000"/>
              </a:lnSpc>
            </a:pPr>
            <a:br>
              <a:rPr lang="fr-FR" sz="2900" b="1" kern="0" dirty="0">
                <a:effectLst/>
                <a:highlight>
                  <a:srgbClr val="FFFFFF"/>
                </a:highlight>
                <a:latin typeface="Source Sans Pro" panose="020B0503030403020204" pitchFamily="34" charset="0"/>
                <a:ea typeface="Times New Roman" panose="02020603050405020304" pitchFamily="18" charset="0"/>
                <a:cs typeface="Times New Roman" panose="02020603050405020304" pitchFamily="18" charset="0"/>
              </a:rPr>
            </a:br>
            <a:r>
              <a:rPr lang="fr-FR" sz="5300" dirty="0">
                <a:highlight>
                  <a:srgbClr val="FFFFFF"/>
                </a:highlight>
              </a:rPr>
              <a:t>Addiction aux écrans</a:t>
            </a:r>
            <a:br>
              <a:rPr lang="fr-FR" sz="2900" kern="100" dirty="0">
                <a:effectLst/>
                <a:highlight>
                  <a:srgbClr val="FFFFFF"/>
                </a:highlight>
                <a:latin typeface="Calibri" panose="020F0502020204030204" pitchFamily="34" charset="0"/>
                <a:ea typeface="Calibri" panose="020F0502020204030204" pitchFamily="34" charset="0"/>
                <a:cs typeface="Times New Roman" panose="02020603050405020304" pitchFamily="18" charset="0"/>
              </a:rPr>
            </a:br>
            <a:endParaRPr lang="fr-FR" sz="2900" dirty="0"/>
          </a:p>
        </p:txBody>
      </p:sp>
      <p:sp>
        <p:nvSpPr>
          <p:cNvPr id="10" name="sketch line">
            <a:extLst>
              <a:ext uri="{FF2B5EF4-FFF2-40B4-BE49-F238E27FC236}">
                <a16:creationId xmlns:a16="http://schemas.microsoft.com/office/drawing/2014/main" id="{DB17E863-922E-4C26-BD64-E8FD41D286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01777" y="1677373"/>
            <a:ext cx="8140446" cy="18288"/>
          </a:xfrm>
          <a:custGeom>
            <a:avLst/>
            <a:gdLst>
              <a:gd name="connsiteX0" fmla="*/ 0 w 8140446"/>
              <a:gd name="connsiteY0" fmla="*/ 0 h 18288"/>
              <a:gd name="connsiteX1" fmla="*/ 434157 w 8140446"/>
              <a:gd name="connsiteY1" fmla="*/ 0 h 18288"/>
              <a:gd name="connsiteX2" fmla="*/ 1193932 w 8140446"/>
              <a:gd name="connsiteY2" fmla="*/ 0 h 18288"/>
              <a:gd name="connsiteX3" fmla="*/ 1628089 w 8140446"/>
              <a:gd name="connsiteY3" fmla="*/ 0 h 18288"/>
              <a:gd name="connsiteX4" fmla="*/ 2225055 w 8140446"/>
              <a:gd name="connsiteY4" fmla="*/ 0 h 18288"/>
              <a:gd name="connsiteX5" fmla="*/ 3066235 w 8140446"/>
              <a:gd name="connsiteY5" fmla="*/ 0 h 18288"/>
              <a:gd name="connsiteX6" fmla="*/ 3744605 w 8140446"/>
              <a:gd name="connsiteY6" fmla="*/ 0 h 18288"/>
              <a:gd name="connsiteX7" fmla="*/ 4504380 w 8140446"/>
              <a:gd name="connsiteY7" fmla="*/ 0 h 18288"/>
              <a:gd name="connsiteX8" fmla="*/ 5101346 w 8140446"/>
              <a:gd name="connsiteY8" fmla="*/ 0 h 18288"/>
              <a:gd name="connsiteX9" fmla="*/ 5779717 w 8140446"/>
              <a:gd name="connsiteY9" fmla="*/ 0 h 18288"/>
              <a:gd name="connsiteX10" fmla="*/ 6620896 w 8140446"/>
              <a:gd name="connsiteY10" fmla="*/ 0 h 18288"/>
              <a:gd name="connsiteX11" fmla="*/ 7136458 w 8140446"/>
              <a:gd name="connsiteY11" fmla="*/ 0 h 18288"/>
              <a:gd name="connsiteX12" fmla="*/ 8140446 w 8140446"/>
              <a:gd name="connsiteY12" fmla="*/ 0 h 18288"/>
              <a:gd name="connsiteX13" fmla="*/ 8140446 w 8140446"/>
              <a:gd name="connsiteY13" fmla="*/ 18288 h 18288"/>
              <a:gd name="connsiteX14" fmla="*/ 7543480 w 8140446"/>
              <a:gd name="connsiteY14" fmla="*/ 18288 h 18288"/>
              <a:gd name="connsiteX15" fmla="*/ 7109323 w 8140446"/>
              <a:gd name="connsiteY15" fmla="*/ 18288 h 18288"/>
              <a:gd name="connsiteX16" fmla="*/ 6430952 w 8140446"/>
              <a:gd name="connsiteY16" fmla="*/ 18288 h 18288"/>
              <a:gd name="connsiteX17" fmla="*/ 5915391 w 8140446"/>
              <a:gd name="connsiteY17" fmla="*/ 18288 h 18288"/>
              <a:gd name="connsiteX18" fmla="*/ 5237020 w 8140446"/>
              <a:gd name="connsiteY18" fmla="*/ 18288 h 18288"/>
              <a:gd name="connsiteX19" fmla="*/ 4558650 w 8140446"/>
              <a:gd name="connsiteY19" fmla="*/ 18288 h 18288"/>
              <a:gd name="connsiteX20" fmla="*/ 3880279 w 8140446"/>
              <a:gd name="connsiteY20" fmla="*/ 18288 h 18288"/>
              <a:gd name="connsiteX21" fmla="*/ 3201909 w 8140446"/>
              <a:gd name="connsiteY21" fmla="*/ 18288 h 18288"/>
              <a:gd name="connsiteX22" fmla="*/ 2604943 w 8140446"/>
              <a:gd name="connsiteY22" fmla="*/ 18288 h 18288"/>
              <a:gd name="connsiteX23" fmla="*/ 1845168 w 8140446"/>
              <a:gd name="connsiteY23" fmla="*/ 18288 h 18288"/>
              <a:gd name="connsiteX24" fmla="*/ 1166797 w 8140446"/>
              <a:gd name="connsiteY24" fmla="*/ 18288 h 18288"/>
              <a:gd name="connsiteX25" fmla="*/ 0 w 8140446"/>
              <a:gd name="connsiteY25" fmla="*/ 18288 h 18288"/>
              <a:gd name="connsiteX26" fmla="*/ 0 w 8140446"/>
              <a:gd name="connsiteY2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8140446" h="18288" fill="none" extrusionOk="0">
                <a:moveTo>
                  <a:pt x="0" y="0"/>
                </a:moveTo>
                <a:cubicBezTo>
                  <a:pt x="94920" y="9103"/>
                  <a:pt x="287892" y="-4966"/>
                  <a:pt x="434157" y="0"/>
                </a:cubicBezTo>
                <a:cubicBezTo>
                  <a:pt x="580422" y="4966"/>
                  <a:pt x="943595" y="-14182"/>
                  <a:pt x="1193932" y="0"/>
                </a:cubicBezTo>
                <a:cubicBezTo>
                  <a:pt x="1444270" y="14182"/>
                  <a:pt x="1472129" y="5523"/>
                  <a:pt x="1628089" y="0"/>
                </a:cubicBezTo>
                <a:cubicBezTo>
                  <a:pt x="1784049" y="-5523"/>
                  <a:pt x="1962419" y="-17322"/>
                  <a:pt x="2225055" y="0"/>
                </a:cubicBezTo>
                <a:cubicBezTo>
                  <a:pt x="2487691" y="17322"/>
                  <a:pt x="2700681" y="1311"/>
                  <a:pt x="3066235" y="0"/>
                </a:cubicBezTo>
                <a:cubicBezTo>
                  <a:pt x="3431789" y="-1311"/>
                  <a:pt x="3405662" y="25081"/>
                  <a:pt x="3744605" y="0"/>
                </a:cubicBezTo>
                <a:cubicBezTo>
                  <a:pt x="4083548" y="-25081"/>
                  <a:pt x="4265111" y="-11945"/>
                  <a:pt x="4504380" y="0"/>
                </a:cubicBezTo>
                <a:cubicBezTo>
                  <a:pt x="4743649" y="11945"/>
                  <a:pt x="4860394" y="-2832"/>
                  <a:pt x="5101346" y="0"/>
                </a:cubicBezTo>
                <a:cubicBezTo>
                  <a:pt x="5342298" y="2832"/>
                  <a:pt x="5456387" y="23676"/>
                  <a:pt x="5779717" y="0"/>
                </a:cubicBezTo>
                <a:cubicBezTo>
                  <a:pt x="6103047" y="-23676"/>
                  <a:pt x="6270379" y="-37291"/>
                  <a:pt x="6620896" y="0"/>
                </a:cubicBezTo>
                <a:cubicBezTo>
                  <a:pt x="6971413" y="37291"/>
                  <a:pt x="6989068" y="24674"/>
                  <a:pt x="7136458" y="0"/>
                </a:cubicBezTo>
                <a:cubicBezTo>
                  <a:pt x="7283848" y="-24674"/>
                  <a:pt x="7752532" y="-22436"/>
                  <a:pt x="8140446" y="0"/>
                </a:cubicBezTo>
                <a:cubicBezTo>
                  <a:pt x="8140314" y="7702"/>
                  <a:pt x="8140234" y="13511"/>
                  <a:pt x="8140446" y="18288"/>
                </a:cubicBezTo>
                <a:cubicBezTo>
                  <a:pt x="7906329" y="-3043"/>
                  <a:pt x="7681180" y="27465"/>
                  <a:pt x="7543480" y="18288"/>
                </a:cubicBezTo>
                <a:cubicBezTo>
                  <a:pt x="7405780" y="9111"/>
                  <a:pt x="7216607" y="3660"/>
                  <a:pt x="7109323" y="18288"/>
                </a:cubicBezTo>
                <a:cubicBezTo>
                  <a:pt x="7002039" y="32916"/>
                  <a:pt x="6576231" y="42692"/>
                  <a:pt x="6430952" y="18288"/>
                </a:cubicBezTo>
                <a:cubicBezTo>
                  <a:pt x="6285673" y="-6116"/>
                  <a:pt x="6138840" y="34521"/>
                  <a:pt x="5915391" y="18288"/>
                </a:cubicBezTo>
                <a:cubicBezTo>
                  <a:pt x="5691942" y="2055"/>
                  <a:pt x="5459460" y="51666"/>
                  <a:pt x="5237020" y="18288"/>
                </a:cubicBezTo>
                <a:cubicBezTo>
                  <a:pt x="5014580" y="-15090"/>
                  <a:pt x="4747677" y="40449"/>
                  <a:pt x="4558650" y="18288"/>
                </a:cubicBezTo>
                <a:cubicBezTo>
                  <a:pt x="4369623" y="-3873"/>
                  <a:pt x="4146061" y="12568"/>
                  <a:pt x="3880279" y="18288"/>
                </a:cubicBezTo>
                <a:cubicBezTo>
                  <a:pt x="3614497" y="24008"/>
                  <a:pt x="3473808" y="-12908"/>
                  <a:pt x="3201909" y="18288"/>
                </a:cubicBezTo>
                <a:cubicBezTo>
                  <a:pt x="2930010" y="49484"/>
                  <a:pt x="2728175" y="-3430"/>
                  <a:pt x="2604943" y="18288"/>
                </a:cubicBezTo>
                <a:cubicBezTo>
                  <a:pt x="2481711" y="40006"/>
                  <a:pt x="2004334" y="26952"/>
                  <a:pt x="1845168" y="18288"/>
                </a:cubicBezTo>
                <a:cubicBezTo>
                  <a:pt x="1686003" y="9624"/>
                  <a:pt x="1375070" y="37580"/>
                  <a:pt x="1166797" y="18288"/>
                </a:cubicBezTo>
                <a:cubicBezTo>
                  <a:pt x="958524" y="-1004"/>
                  <a:pt x="342846" y="8880"/>
                  <a:pt x="0" y="18288"/>
                </a:cubicBezTo>
                <a:cubicBezTo>
                  <a:pt x="129" y="13298"/>
                  <a:pt x="-675" y="6857"/>
                  <a:pt x="0" y="0"/>
                </a:cubicBezTo>
                <a:close/>
              </a:path>
              <a:path w="8140446" h="18288" stroke="0" extrusionOk="0">
                <a:moveTo>
                  <a:pt x="0" y="0"/>
                </a:moveTo>
                <a:cubicBezTo>
                  <a:pt x="142435" y="-24533"/>
                  <a:pt x="380026" y="17447"/>
                  <a:pt x="596966" y="0"/>
                </a:cubicBezTo>
                <a:cubicBezTo>
                  <a:pt x="813906" y="-17447"/>
                  <a:pt x="830530" y="13462"/>
                  <a:pt x="1031123" y="0"/>
                </a:cubicBezTo>
                <a:cubicBezTo>
                  <a:pt x="1231716" y="-13462"/>
                  <a:pt x="1634038" y="0"/>
                  <a:pt x="1872303" y="0"/>
                </a:cubicBezTo>
                <a:cubicBezTo>
                  <a:pt x="2110568" y="0"/>
                  <a:pt x="2261934" y="-25727"/>
                  <a:pt x="2469269" y="0"/>
                </a:cubicBezTo>
                <a:cubicBezTo>
                  <a:pt x="2676604" y="25727"/>
                  <a:pt x="2790440" y="16284"/>
                  <a:pt x="3066235" y="0"/>
                </a:cubicBezTo>
                <a:cubicBezTo>
                  <a:pt x="3342030" y="-16284"/>
                  <a:pt x="3685603" y="41976"/>
                  <a:pt x="3907414" y="0"/>
                </a:cubicBezTo>
                <a:cubicBezTo>
                  <a:pt x="4129225" y="-41976"/>
                  <a:pt x="4177416" y="-7598"/>
                  <a:pt x="4422976" y="0"/>
                </a:cubicBezTo>
                <a:cubicBezTo>
                  <a:pt x="4668536" y="7598"/>
                  <a:pt x="5023499" y="-28058"/>
                  <a:pt x="5264155" y="0"/>
                </a:cubicBezTo>
                <a:cubicBezTo>
                  <a:pt x="5504811" y="28058"/>
                  <a:pt x="5703675" y="13288"/>
                  <a:pt x="6105335" y="0"/>
                </a:cubicBezTo>
                <a:cubicBezTo>
                  <a:pt x="6506995" y="-13288"/>
                  <a:pt x="6455516" y="-5124"/>
                  <a:pt x="6783705" y="0"/>
                </a:cubicBezTo>
                <a:cubicBezTo>
                  <a:pt x="7111894" y="5124"/>
                  <a:pt x="7512856" y="10604"/>
                  <a:pt x="8140446" y="0"/>
                </a:cubicBezTo>
                <a:cubicBezTo>
                  <a:pt x="8140458" y="8833"/>
                  <a:pt x="8140986" y="9830"/>
                  <a:pt x="8140446" y="18288"/>
                </a:cubicBezTo>
                <a:cubicBezTo>
                  <a:pt x="7959314" y="3345"/>
                  <a:pt x="7870113" y="10437"/>
                  <a:pt x="7706289" y="18288"/>
                </a:cubicBezTo>
                <a:cubicBezTo>
                  <a:pt x="7542465" y="26139"/>
                  <a:pt x="7157940" y="17482"/>
                  <a:pt x="6865109" y="18288"/>
                </a:cubicBezTo>
                <a:cubicBezTo>
                  <a:pt x="6572278" y="19094"/>
                  <a:pt x="6524256" y="38051"/>
                  <a:pt x="6349548" y="18288"/>
                </a:cubicBezTo>
                <a:cubicBezTo>
                  <a:pt x="6174840" y="-1475"/>
                  <a:pt x="5951624" y="174"/>
                  <a:pt x="5671177" y="18288"/>
                </a:cubicBezTo>
                <a:cubicBezTo>
                  <a:pt x="5390730" y="36402"/>
                  <a:pt x="5222992" y="60058"/>
                  <a:pt x="4829998" y="18288"/>
                </a:cubicBezTo>
                <a:cubicBezTo>
                  <a:pt x="4437004" y="-23482"/>
                  <a:pt x="4344181" y="39087"/>
                  <a:pt x="4151627" y="18288"/>
                </a:cubicBezTo>
                <a:cubicBezTo>
                  <a:pt x="3959073" y="-2511"/>
                  <a:pt x="3886970" y="32875"/>
                  <a:pt x="3717470" y="18288"/>
                </a:cubicBezTo>
                <a:cubicBezTo>
                  <a:pt x="3547970" y="3701"/>
                  <a:pt x="3451521" y="31872"/>
                  <a:pt x="3201909" y="18288"/>
                </a:cubicBezTo>
                <a:cubicBezTo>
                  <a:pt x="2952297" y="4704"/>
                  <a:pt x="2543413" y="6029"/>
                  <a:pt x="2360729" y="18288"/>
                </a:cubicBezTo>
                <a:cubicBezTo>
                  <a:pt x="2178045" y="30547"/>
                  <a:pt x="1906056" y="25847"/>
                  <a:pt x="1682359" y="18288"/>
                </a:cubicBezTo>
                <a:cubicBezTo>
                  <a:pt x="1458662" y="10730"/>
                  <a:pt x="1330405" y="8046"/>
                  <a:pt x="1166797" y="18288"/>
                </a:cubicBezTo>
                <a:cubicBezTo>
                  <a:pt x="1003189" y="28530"/>
                  <a:pt x="278098" y="19533"/>
                  <a:pt x="0" y="18288"/>
                </a:cubicBezTo>
                <a:cubicBezTo>
                  <a:pt x="74" y="14054"/>
                  <a:pt x="-46" y="6997"/>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Espace réservé du contenu 2">
            <a:extLst>
              <a:ext uri="{FF2B5EF4-FFF2-40B4-BE49-F238E27FC236}">
                <a16:creationId xmlns:a16="http://schemas.microsoft.com/office/drawing/2014/main" id="{43184F64-1F8A-6E2C-4B26-EDB1266CE366}"/>
              </a:ext>
            </a:extLst>
          </p:cNvPr>
          <p:cNvSpPr>
            <a:spLocks noGrp="1"/>
          </p:cNvSpPr>
          <p:nvPr>
            <p:ph idx="1"/>
          </p:nvPr>
        </p:nvSpPr>
        <p:spPr>
          <a:xfrm>
            <a:off x="628650" y="1929384"/>
            <a:ext cx="7886700" cy="4251960"/>
          </a:xfrm>
        </p:spPr>
        <p:txBody>
          <a:bodyPr>
            <a:normAutofit fontScale="92500" lnSpcReduction="20000"/>
          </a:bodyPr>
          <a:lstStyle/>
          <a:p>
            <a:pPr marL="0" lvl="0" indent="0">
              <a:lnSpc>
                <a:spcPct val="90000"/>
              </a:lnSpc>
              <a:spcAft>
                <a:spcPts val="800"/>
              </a:spcAft>
              <a:buSzPts val="1000"/>
              <a:buNone/>
              <a:tabLst>
                <a:tab pos="457200" algn="l"/>
              </a:tabLst>
            </a:pPr>
            <a:r>
              <a:rPr lang="fr-FR" sz="2400" b="1" kern="0" dirty="0">
                <a:highlight>
                  <a:srgbClr val="FFFFFF"/>
                </a:highlight>
                <a:ea typeface="Times New Roman" panose="02020603050405020304" pitchFamily="18" charset="0"/>
                <a:cs typeface="Times New Roman" panose="02020603050405020304" pitchFamily="18" charset="0"/>
              </a:rPr>
              <a:t>Types de cyberdépendance</a:t>
            </a:r>
          </a:p>
          <a:p>
            <a:pPr marL="342900" lvl="0" indent="-342900">
              <a:lnSpc>
                <a:spcPct val="90000"/>
              </a:lnSpc>
              <a:spcAft>
                <a:spcPts val="800"/>
              </a:spcAft>
              <a:buSzPts val="1000"/>
              <a:buFont typeface="Symbol" panose="05050102010706020507" pitchFamily="18" charset="2"/>
              <a:buChar char=""/>
              <a:tabLst>
                <a:tab pos="457200" algn="l"/>
              </a:tabLst>
            </a:pPr>
            <a:r>
              <a:rPr lang="fr-FR" sz="2400" b="1" kern="0" dirty="0">
                <a:effectLst/>
                <a:highlight>
                  <a:srgbClr val="FFFFFF"/>
                </a:highlight>
                <a:ea typeface="Times New Roman" panose="02020603050405020304" pitchFamily="18" charset="0"/>
                <a:cs typeface="Times New Roman" panose="02020603050405020304" pitchFamily="18" charset="0"/>
              </a:rPr>
              <a:t>Les activités sexuelles en ligne</a:t>
            </a:r>
            <a:r>
              <a:rPr lang="fr-FR" sz="2400" kern="0" dirty="0">
                <a:effectLst/>
                <a:highlight>
                  <a:srgbClr val="FFFFFF"/>
                </a:highlight>
                <a:ea typeface="Times New Roman" panose="02020603050405020304" pitchFamily="18" charset="0"/>
                <a:cs typeface="Times New Roman" panose="02020603050405020304" pitchFamily="18" charset="0"/>
              </a:rPr>
              <a:t>: cybersexe, échange, visionnement et téléchargement de matériel pornographique («cyberpornographie»), recherche de partenaires sexuels en ligne, comportements masturbatoires durant les périodes de connexion, de clavardage ou de communication par webcam. </a:t>
            </a:r>
          </a:p>
          <a:p>
            <a:pPr marL="342900" lvl="0" indent="-342900">
              <a:lnSpc>
                <a:spcPct val="90000"/>
              </a:lnSpc>
              <a:spcAft>
                <a:spcPts val="800"/>
              </a:spcAft>
              <a:buSzPts val="1000"/>
              <a:buFont typeface="Symbol" panose="05050102010706020507" pitchFamily="18" charset="2"/>
              <a:buChar char=""/>
              <a:tabLst>
                <a:tab pos="457200" algn="l"/>
              </a:tabLst>
            </a:pPr>
            <a:r>
              <a:rPr lang="fr-FR" sz="2400" b="1" kern="0" dirty="0">
                <a:effectLst/>
                <a:highlight>
                  <a:srgbClr val="FFFFFF"/>
                </a:highlight>
                <a:ea typeface="Times New Roman" panose="02020603050405020304" pitchFamily="18" charset="0"/>
                <a:cs typeface="Times New Roman" panose="02020603050405020304" pitchFamily="18" charset="0"/>
              </a:rPr>
              <a:t>Les cyberrelations</a:t>
            </a:r>
            <a:r>
              <a:rPr lang="fr-FR" sz="2400" kern="0" dirty="0">
                <a:effectLst/>
                <a:highlight>
                  <a:srgbClr val="FFFFFF"/>
                </a:highlight>
                <a:ea typeface="Times New Roman" panose="02020603050405020304" pitchFamily="18" charset="0"/>
                <a:cs typeface="Times New Roman" panose="02020603050405020304" pitchFamily="18" charset="0"/>
              </a:rPr>
              <a:t>: elles ont un aspect interactif et réfèrent aux rencontres, aux échanges et aux relations développées ou maintenues par le biais d’Internet ou des nouvelles technologies. Le fait de prioriser les cyberrelations au détriment des relations amicales et familiales réelles peut mener à la détérioration de ces dernières contribuant ainsi à l’isolement du cyberdépendant.</a:t>
            </a:r>
            <a:endParaRPr lang="fr-FR" sz="2400" kern="100" dirty="0">
              <a:effectLst/>
              <a:highlight>
                <a:srgbClr val="FFFFFF"/>
              </a:highlight>
              <a:ea typeface="Calibri" panose="020F0502020204030204" pitchFamily="34" charset="0"/>
              <a:cs typeface="Times New Roman" panose="02020603050405020304" pitchFamily="18" charset="0"/>
            </a:endParaRPr>
          </a:p>
          <a:p>
            <a:pPr marL="342900" lvl="0" indent="-342900">
              <a:lnSpc>
                <a:spcPct val="90000"/>
              </a:lnSpc>
              <a:spcAft>
                <a:spcPts val="800"/>
              </a:spcAft>
              <a:buSzPts val="1000"/>
              <a:buFont typeface="Symbol" panose="05050102010706020507" pitchFamily="18" charset="2"/>
              <a:buChar char=""/>
              <a:tabLst>
                <a:tab pos="457200" algn="l"/>
              </a:tabLst>
            </a:pPr>
            <a:r>
              <a:rPr lang="fr-FR" sz="2400" b="1" kern="0" dirty="0">
                <a:effectLst/>
                <a:highlight>
                  <a:srgbClr val="FFFFFF"/>
                </a:highlight>
                <a:ea typeface="Times New Roman" panose="02020603050405020304" pitchFamily="18" charset="0"/>
                <a:cs typeface="Times New Roman" panose="02020603050405020304" pitchFamily="18" charset="0"/>
              </a:rPr>
              <a:t>Les jeux en ligne</a:t>
            </a:r>
            <a:r>
              <a:rPr lang="fr-FR" sz="2400" kern="0" dirty="0">
                <a:effectLst/>
                <a:highlight>
                  <a:srgbClr val="FFFFFF"/>
                </a:highlight>
                <a:ea typeface="Times New Roman" panose="02020603050405020304" pitchFamily="18" charset="0"/>
                <a:cs typeface="Times New Roman" panose="02020603050405020304" pitchFamily="18" charset="0"/>
              </a:rPr>
              <a:t>: jeux vidéo, jeux de hasard et transactions en ligne.</a:t>
            </a:r>
            <a:endParaRPr lang="fr-FR" sz="2400" kern="100" dirty="0">
              <a:effectLst/>
              <a:highlight>
                <a:srgbClr val="FFFFFF"/>
              </a:highlight>
              <a:ea typeface="Calibri" panose="020F0502020204030204" pitchFamily="34" charset="0"/>
              <a:cs typeface="Times New Roman" panose="02020603050405020304" pitchFamily="18" charset="0"/>
            </a:endParaRPr>
          </a:p>
          <a:p>
            <a:pPr marL="0" indent="0">
              <a:lnSpc>
                <a:spcPct val="90000"/>
              </a:lnSpc>
              <a:buNone/>
            </a:pPr>
            <a:endParaRPr lang="fr-FR" sz="1600" dirty="0"/>
          </a:p>
        </p:txBody>
      </p:sp>
    </p:spTree>
    <p:extLst>
      <p:ext uri="{BB962C8B-B14F-4D97-AF65-F5344CB8AC3E}">
        <p14:creationId xmlns:p14="http://schemas.microsoft.com/office/powerpoint/2010/main" val="88227626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00EDD19-6802-4EC3-95CE-CFFAB042CF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a:extLst>
              <a:ext uri="{FF2B5EF4-FFF2-40B4-BE49-F238E27FC236}">
                <a16:creationId xmlns:a16="http://schemas.microsoft.com/office/drawing/2014/main" id="{98E0320E-5B17-4071-088D-B5DEB494A68A}"/>
              </a:ext>
            </a:extLst>
          </p:cNvPr>
          <p:cNvSpPr>
            <a:spLocks noGrp="1"/>
          </p:cNvSpPr>
          <p:nvPr>
            <p:ph type="title"/>
          </p:nvPr>
        </p:nvSpPr>
        <p:spPr>
          <a:xfrm>
            <a:off x="628650" y="365125"/>
            <a:ext cx="7886700" cy="1325563"/>
          </a:xfrm>
        </p:spPr>
        <p:txBody>
          <a:bodyPr>
            <a:normAutofit/>
          </a:bodyPr>
          <a:lstStyle/>
          <a:p>
            <a:r>
              <a:rPr lang="fr-FR" sz="4700">
                <a:highlight>
                  <a:srgbClr val="FFFFFF"/>
                </a:highlight>
              </a:rPr>
              <a:t>Addiction aux écrans</a:t>
            </a:r>
            <a:endParaRPr lang="fr-FR" sz="4700"/>
          </a:p>
        </p:txBody>
      </p:sp>
      <p:sp>
        <p:nvSpPr>
          <p:cNvPr id="10" name="sketch line">
            <a:extLst>
              <a:ext uri="{FF2B5EF4-FFF2-40B4-BE49-F238E27FC236}">
                <a16:creationId xmlns:a16="http://schemas.microsoft.com/office/drawing/2014/main" id="{DB17E863-922E-4C26-BD64-E8FD41D286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01777" y="1677373"/>
            <a:ext cx="8140446" cy="18288"/>
          </a:xfrm>
          <a:custGeom>
            <a:avLst/>
            <a:gdLst>
              <a:gd name="connsiteX0" fmla="*/ 0 w 8140446"/>
              <a:gd name="connsiteY0" fmla="*/ 0 h 18288"/>
              <a:gd name="connsiteX1" fmla="*/ 434157 w 8140446"/>
              <a:gd name="connsiteY1" fmla="*/ 0 h 18288"/>
              <a:gd name="connsiteX2" fmla="*/ 1193932 w 8140446"/>
              <a:gd name="connsiteY2" fmla="*/ 0 h 18288"/>
              <a:gd name="connsiteX3" fmla="*/ 1628089 w 8140446"/>
              <a:gd name="connsiteY3" fmla="*/ 0 h 18288"/>
              <a:gd name="connsiteX4" fmla="*/ 2225055 w 8140446"/>
              <a:gd name="connsiteY4" fmla="*/ 0 h 18288"/>
              <a:gd name="connsiteX5" fmla="*/ 3066235 w 8140446"/>
              <a:gd name="connsiteY5" fmla="*/ 0 h 18288"/>
              <a:gd name="connsiteX6" fmla="*/ 3744605 w 8140446"/>
              <a:gd name="connsiteY6" fmla="*/ 0 h 18288"/>
              <a:gd name="connsiteX7" fmla="*/ 4504380 w 8140446"/>
              <a:gd name="connsiteY7" fmla="*/ 0 h 18288"/>
              <a:gd name="connsiteX8" fmla="*/ 5101346 w 8140446"/>
              <a:gd name="connsiteY8" fmla="*/ 0 h 18288"/>
              <a:gd name="connsiteX9" fmla="*/ 5779717 w 8140446"/>
              <a:gd name="connsiteY9" fmla="*/ 0 h 18288"/>
              <a:gd name="connsiteX10" fmla="*/ 6620896 w 8140446"/>
              <a:gd name="connsiteY10" fmla="*/ 0 h 18288"/>
              <a:gd name="connsiteX11" fmla="*/ 7136458 w 8140446"/>
              <a:gd name="connsiteY11" fmla="*/ 0 h 18288"/>
              <a:gd name="connsiteX12" fmla="*/ 8140446 w 8140446"/>
              <a:gd name="connsiteY12" fmla="*/ 0 h 18288"/>
              <a:gd name="connsiteX13" fmla="*/ 8140446 w 8140446"/>
              <a:gd name="connsiteY13" fmla="*/ 18288 h 18288"/>
              <a:gd name="connsiteX14" fmla="*/ 7543480 w 8140446"/>
              <a:gd name="connsiteY14" fmla="*/ 18288 h 18288"/>
              <a:gd name="connsiteX15" fmla="*/ 7109323 w 8140446"/>
              <a:gd name="connsiteY15" fmla="*/ 18288 h 18288"/>
              <a:gd name="connsiteX16" fmla="*/ 6430952 w 8140446"/>
              <a:gd name="connsiteY16" fmla="*/ 18288 h 18288"/>
              <a:gd name="connsiteX17" fmla="*/ 5915391 w 8140446"/>
              <a:gd name="connsiteY17" fmla="*/ 18288 h 18288"/>
              <a:gd name="connsiteX18" fmla="*/ 5237020 w 8140446"/>
              <a:gd name="connsiteY18" fmla="*/ 18288 h 18288"/>
              <a:gd name="connsiteX19" fmla="*/ 4558650 w 8140446"/>
              <a:gd name="connsiteY19" fmla="*/ 18288 h 18288"/>
              <a:gd name="connsiteX20" fmla="*/ 3880279 w 8140446"/>
              <a:gd name="connsiteY20" fmla="*/ 18288 h 18288"/>
              <a:gd name="connsiteX21" fmla="*/ 3201909 w 8140446"/>
              <a:gd name="connsiteY21" fmla="*/ 18288 h 18288"/>
              <a:gd name="connsiteX22" fmla="*/ 2604943 w 8140446"/>
              <a:gd name="connsiteY22" fmla="*/ 18288 h 18288"/>
              <a:gd name="connsiteX23" fmla="*/ 1845168 w 8140446"/>
              <a:gd name="connsiteY23" fmla="*/ 18288 h 18288"/>
              <a:gd name="connsiteX24" fmla="*/ 1166797 w 8140446"/>
              <a:gd name="connsiteY24" fmla="*/ 18288 h 18288"/>
              <a:gd name="connsiteX25" fmla="*/ 0 w 8140446"/>
              <a:gd name="connsiteY25" fmla="*/ 18288 h 18288"/>
              <a:gd name="connsiteX26" fmla="*/ 0 w 8140446"/>
              <a:gd name="connsiteY2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8140446" h="18288" fill="none" extrusionOk="0">
                <a:moveTo>
                  <a:pt x="0" y="0"/>
                </a:moveTo>
                <a:cubicBezTo>
                  <a:pt x="94920" y="9103"/>
                  <a:pt x="287892" y="-4966"/>
                  <a:pt x="434157" y="0"/>
                </a:cubicBezTo>
                <a:cubicBezTo>
                  <a:pt x="580422" y="4966"/>
                  <a:pt x="943595" y="-14182"/>
                  <a:pt x="1193932" y="0"/>
                </a:cubicBezTo>
                <a:cubicBezTo>
                  <a:pt x="1444270" y="14182"/>
                  <a:pt x="1472129" y="5523"/>
                  <a:pt x="1628089" y="0"/>
                </a:cubicBezTo>
                <a:cubicBezTo>
                  <a:pt x="1784049" y="-5523"/>
                  <a:pt x="1962419" y="-17322"/>
                  <a:pt x="2225055" y="0"/>
                </a:cubicBezTo>
                <a:cubicBezTo>
                  <a:pt x="2487691" y="17322"/>
                  <a:pt x="2700681" y="1311"/>
                  <a:pt x="3066235" y="0"/>
                </a:cubicBezTo>
                <a:cubicBezTo>
                  <a:pt x="3431789" y="-1311"/>
                  <a:pt x="3405662" y="25081"/>
                  <a:pt x="3744605" y="0"/>
                </a:cubicBezTo>
                <a:cubicBezTo>
                  <a:pt x="4083548" y="-25081"/>
                  <a:pt x="4265111" y="-11945"/>
                  <a:pt x="4504380" y="0"/>
                </a:cubicBezTo>
                <a:cubicBezTo>
                  <a:pt x="4743649" y="11945"/>
                  <a:pt x="4860394" y="-2832"/>
                  <a:pt x="5101346" y="0"/>
                </a:cubicBezTo>
                <a:cubicBezTo>
                  <a:pt x="5342298" y="2832"/>
                  <a:pt x="5456387" y="23676"/>
                  <a:pt x="5779717" y="0"/>
                </a:cubicBezTo>
                <a:cubicBezTo>
                  <a:pt x="6103047" y="-23676"/>
                  <a:pt x="6270379" y="-37291"/>
                  <a:pt x="6620896" y="0"/>
                </a:cubicBezTo>
                <a:cubicBezTo>
                  <a:pt x="6971413" y="37291"/>
                  <a:pt x="6989068" y="24674"/>
                  <a:pt x="7136458" y="0"/>
                </a:cubicBezTo>
                <a:cubicBezTo>
                  <a:pt x="7283848" y="-24674"/>
                  <a:pt x="7752532" y="-22436"/>
                  <a:pt x="8140446" y="0"/>
                </a:cubicBezTo>
                <a:cubicBezTo>
                  <a:pt x="8140314" y="7702"/>
                  <a:pt x="8140234" y="13511"/>
                  <a:pt x="8140446" y="18288"/>
                </a:cubicBezTo>
                <a:cubicBezTo>
                  <a:pt x="7906329" y="-3043"/>
                  <a:pt x="7681180" y="27465"/>
                  <a:pt x="7543480" y="18288"/>
                </a:cubicBezTo>
                <a:cubicBezTo>
                  <a:pt x="7405780" y="9111"/>
                  <a:pt x="7216607" y="3660"/>
                  <a:pt x="7109323" y="18288"/>
                </a:cubicBezTo>
                <a:cubicBezTo>
                  <a:pt x="7002039" y="32916"/>
                  <a:pt x="6576231" y="42692"/>
                  <a:pt x="6430952" y="18288"/>
                </a:cubicBezTo>
                <a:cubicBezTo>
                  <a:pt x="6285673" y="-6116"/>
                  <a:pt x="6138840" y="34521"/>
                  <a:pt x="5915391" y="18288"/>
                </a:cubicBezTo>
                <a:cubicBezTo>
                  <a:pt x="5691942" y="2055"/>
                  <a:pt x="5459460" y="51666"/>
                  <a:pt x="5237020" y="18288"/>
                </a:cubicBezTo>
                <a:cubicBezTo>
                  <a:pt x="5014580" y="-15090"/>
                  <a:pt x="4747677" y="40449"/>
                  <a:pt x="4558650" y="18288"/>
                </a:cubicBezTo>
                <a:cubicBezTo>
                  <a:pt x="4369623" y="-3873"/>
                  <a:pt x="4146061" y="12568"/>
                  <a:pt x="3880279" y="18288"/>
                </a:cubicBezTo>
                <a:cubicBezTo>
                  <a:pt x="3614497" y="24008"/>
                  <a:pt x="3473808" y="-12908"/>
                  <a:pt x="3201909" y="18288"/>
                </a:cubicBezTo>
                <a:cubicBezTo>
                  <a:pt x="2930010" y="49484"/>
                  <a:pt x="2728175" y="-3430"/>
                  <a:pt x="2604943" y="18288"/>
                </a:cubicBezTo>
                <a:cubicBezTo>
                  <a:pt x="2481711" y="40006"/>
                  <a:pt x="2004334" y="26952"/>
                  <a:pt x="1845168" y="18288"/>
                </a:cubicBezTo>
                <a:cubicBezTo>
                  <a:pt x="1686003" y="9624"/>
                  <a:pt x="1375070" y="37580"/>
                  <a:pt x="1166797" y="18288"/>
                </a:cubicBezTo>
                <a:cubicBezTo>
                  <a:pt x="958524" y="-1004"/>
                  <a:pt x="342846" y="8880"/>
                  <a:pt x="0" y="18288"/>
                </a:cubicBezTo>
                <a:cubicBezTo>
                  <a:pt x="129" y="13298"/>
                  <a:pt x="-675" y="6857"/>
                  <a:pt x="0" y="0"/>
                </a:cubicBezTo>
                <a:close/>
              </a:path>
              <a:path w="8140446" h="18288" stroke="0" extrusionOk="0">
                <a:moveTo>
                  <a:pt x="0" y="0"/>
                </a:moveTo>
                <a:cubicBezTo>
                  <a:pt x="142435" y="-24533"/>
                  <a:pt x="380026" y="17447"/>
                  <a:pt x="596966" y="0"/>
                </a:cubicBezTo>
                <a:cubicBezTo>
                  <a:pt x="813906" y="-17447"/>
                  <a:pt x="830530" y="13462"/>
                  <a:pt x="1031123" y="0"/>
                </a:cubicBezTo>
                <a:cubicBezTo>
                  <a:pt x="1231716" y="-13462"/>
                  <a:pt x="1634038" y="0"/>
                  <a:pt x="1872303" y="0"/>
                </a:cubicBezTo>
                <a:cubicBezTo>
                  <a:pt x="2110568" y="0"/>
                  <a:pt x="2261934" y="-25727"/>
                  <a:pt x="2469269" y="0"/>
                </a:cubicBezTo>
                <a:cubicBezTo>
                  <a:pt x="2676604" y="25727"/>
                  <a:pt x="2790440" y="16284"/>
                  <a:pt x="3066235" y="0"/>
                </a:cubicBezTo>
                <a:cubicBezTo>
                  <a:pt x="3342030" y="-16284"/>
                  <a:pt x="3685603" y="41976"/>
                  <a:pt x="3907414" y="0"/>
                </a:cubicBezTo>
                <a:cubicBezTo>
                  <a:pt x="4129225" y="-41976"/>
                  <a:pt x="4177416" y="-7598"/>
                  <a:pt x="4422976" y="0"/>
                </a:cubicBezTo>
                <a:cubicBezTo>
                  <a:pt x="4668536" y="7598"/>
                  <a:pt x="5023499" y="-28058"/>
                  <a:pt x="5264155" y="0"/>
                </a:cubicBezTo>
                <a:cubicBezTo>
                  <a:pt x="5504811" y="28058"/>
                  <a:pt x="5703675" y="13288"/>
                  <a:pt x="6105335" y="0"/>
                </a:cubicBezTo>
                <a:cubicBezTo>
                  <a:pt x="6506995" y="-13288"/>
                  <a:pt x="6455516" y="-5124"/>
                  <a:pt x="6783705" y="0"/>
                </a:cubicBezTo>
                <a:cubicBezTo>
                  <a:pt x="7111894" y="5124"/>
                  <a:pt x="7512856" y="10604"/>
                  <a:pt x="8140446" y="0"/>
                </a:cubicBezTo>
                <a:cubicBezTo>
                  <a:pt x="8140458" y="8833"/>
                  <a:pt x="8140986" y="9830"/>
                  <a:pt x="8140446" y="18288"/>
                </a:cubicBezTo>
                <a:cubicBezTo>
                  <a:pt x="7959314" y="3345"/>
                  <a:pt x="7870113" y="10437"/>
                  <a:pt x="7706289" y="18288"/>
                </a:cubicBezTo>
                <a:cubicBezTo>
                  <a:pt x="7542465" y="26139"/>
                  <a:pt x="7157940" y="17482"/>
                  <a:pt x="6865109" y="18288"/>
                </a:cubicBezTo>
                <a:cubicBezTo>
                  <a:pt x="6572278" y="19094"/>
                  <a:pt x="6524256" y="38051"/>
                  <a:pt x="6349548" y="18288"/>
                </a:cubicBezTo>
                <a:cubicBezTo>
                  <a:pt x="6174840" y="-1475"/>
                  <a:pt x="5951624" y="174"/>
                  <a:pt x="5671177" y="18288"/>
                </a:cubicBezTo>
                <a:cubicBezTo>
                  <a:pt x="5390730" y="36402"/>
                  <a:pt x="5222992" y="60058"/>
                  <a:pt x="4829998" y="18288"/>
                </a:cubicBezTo>
                <a:cubicBezTo>
                  <a:pt x="4437004" y="-23482"/>
                  <a:pt x="4344181" y="39087"/>
                  <a:pt x="4151627" y="18288"/>
                </a:cubicBezTo>
                <a:cubicBezTo>
                  <a:pt x="3959073" y="-2511"/>
                  <a:pt x="3886970" y="32875"/>
                  <a:pt x="3717470" y="18288"/>
                </a:cubicBezTo>
                <a:cubicBezTo>
                  <a:pt x="3547970" y="3701"/>
                  <a:pt x="3451521" y="31872"/>
                  <a:pt x="3201909" y="18288"/>
                </a:cubicBezTo>
                <a:cubicBezTo>
                  <a:pt x="2952297" y="4704"/>
                  <a:pt x="2543413" y="6029"/>
                  <a:pt x="2360729" y="18288"/>
                </a:cubicBezTo>
                <a:cubicBezTo>
                  <a:pt x="2178045" y="30547"/>
                  <a:pt x="1906056" y="25847"/>
                  <a:pt x="1682359" y="18288"/>
                </a:cubicBezTo>
                <a:cubicBezTo>
                  <a:pt x="1458662" y="10730"/>
                  <a:pt x="1330405" y="8046"/>
                  <a:pt x="1166797" y="18288"/>
                </a:cubicBezTo>
                <a:cubicBezTo>
                  <a:pt x="1003189" y="28530"/>
                  <a:pt x="278098" y="19533"/>
                  <a:pt x="0" y="18288"/>
                </a:cubicBezTo>
                <a:cubicBezTo>
                  <a:pt x="74" y="14054"/>
                  <a:pt x="-46" y="6997"/>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Espace réservé du contenu 2">
            <a:extLst>
              <a:ext uri="{FF2B5EF4-FFF2-40B4-BE49-F238E27FC236}">
                <a16:creationId xmlns:a16="http://schemas.microsoft.com/office/drawing/2014/main" id="{4D28A8CD-7452-8357-220A-9B1F15CCB370}"/>
              </a:ext>
            </a:extLst>
          </p:cNvPr>
          <p:cNvSpPr>
            <a:spLocks noGrp="1"/>
          </p:cNvSpPr>
          <p:nvPr>
            <p:ph idx="1"/>
          </p:nvPr>
        </p:nvSpPr>
        <p:spPr>
          <a:xfrm>
            <a:off x="627507" y="1730204"/>
            <a:ext cx="7886700" cy="4518195"/>
          </a:xfrm>
        </p:spPr>
        <p:txBody>
          <a:bodyPr>
            <a:noAutofit/>
          </a:bodyPr>
          <a:lstStyle/>
          <a:p>
            <a:pPr>
              <a:lnSpc>
                <a:spcPct val="90000"/>
              </a:lnSpc>
            </a:pPr>
            <a:r>
              <a:rPr lang="fr-FR" sz="2400" b="1" kern="0" dirty="0">
                <a:highlight>
                  <a:srgbClr val="FFFFFF"/>
                </a:highlight>
                <a:cs typeface="Times New Roman" panose="02020603050405020304" pitchFamily="18" charset="0"/>
              </a:rPr>
              <a:t>la nomophobie </a:t>
            </a:r>
            <a:r>
              <a:rPr lang="fr-FR" sz="2400" kern="0" dirty="0">
                <a:effectLst/>
                <a:highlight>
                  <a:srgbClr val="FFFFFF"/>
                </a:highlight>
                <a:ea typeface="Times New Roman" panose="02020603050405020304" pitchFamily="18" charset="0"/>
                <a:cs typeface="Times New Roman" panose="02020603050405020304" pitchFamily="18" charset="0"/>
              </a:rPr>
              <a:t>: soit la peur excessive d'être séparé de son smartphone), </a:t>
            </a:r>
          </a:p>
          <a:p>
            <a:pPr>
              <a:lnSpc>
                <a:spcPct val="90000"/>
              </a:lnSpc>
            </a:pPr>
            <a:r>
              <a:rPr lang="fr-FR" sz="2400" b="1" kern="0" dirty="0">
                <a:highlight>
                  <a:srgbClr val="FFFFFF"/>
                </a:highlight>
                <a:cs typeface="Times New Roman" panose="02020603050405020304" pitchFamily="18" charset="0"/>
              </a:rPr>
              <a:t>les achats compulsifs</a:t>
            </a:r>
          </a:p>
          <a:p>
            <a:pPr>
              <a:lnSpc>
                <a:spcPct val="90000"/>
              </a:lnSpc>
            </a:pPr>
            <a:r>
              <a:rPr lang="fr-FR" sz="2400" b="1" kern="0" dirty="0">
                <a:highlight>
                  <a:srgbClr val="FFFFFF"/>
                </a:highlight>
                <a:cs typeface="Times New Roman" panose="02020603050405020304" pitchFamily="18" charset="0"/>
              </a:rPr>
              <a:t>Le réseautage social en ligne</a:t>
            </a:r>
          </a:p>
          <a:p>
            <a:pPr>
              <a:lnSpc>
                <a:spcPct val="90000"/>
              </a:lnSpc>
            </a:pPr>
            <a:r>
              <a:rPr lang="fr-FR" sz="2400" kern="0" dirty="0">
                <a:effectLst/>
                <a:highlight>
                  <a:srgbClr val="FFFFFF"/>
                </a:highlight>
                <a:ea typeface="Times New Roman" panose="02020603050405020304" pitchFamily="18" charset="0"/>
                <a:cs typeface="Times New Roman" panose="02020603050405020304" pitchFamily="18" charset="0"/>
              </a:rPr>
              <a:t> </a:t>
            </a:r>
            <a:r>
              <a:rPr lang="fr-FR" sz="2400" b="1" kern="0" dirty="0">
                <a:highlight>
                  <a:srgbClr val="FFFFFF"/>
                </a:highlight>
                <a:cs typeface="Times New Roman" panose="02020603050405020304" pitchFamily="18" charset="0"/>
              </a:rPr>
              <a:t>le "binge-</a:t>
            </a:r>
            <a:r>
              <a:rPr lang="fr-FR" sz="2400" b="1" kern="0" dirty="0" err="1">
                <a:highlight>
                  <a:srgbClr val="FFFFFF"/>
                </a:highlight>
                <a:cs typeface="Times New Roman" panose="02020603050405020304" pitchFamily="18" charset="0"/>
              </a:rPr>
              <a:t>watching</a:t>
            </a:r>
            <a:r>
              <a:rPr lang="fr-FR" sz="2400" b="1" kern="0" dirty="0">
                <a:highlight>
                  <a:srgbClr val="FFFFFF"/>
                </a:highlight>
                <a:cs typeface="Times New Roman" panose="02020603050405020304" pitchFamily="18" charset="0"/>
              </a:rPr>
              <a:t>" </a:t>
            </a:r>
            <a:r>
              <a:rPr lang="fr-FR" sz="2400" kern="0" dirty="0">
                <a:effectLst/>
                <a:highlight>
                  <a:srgbClr val="FFFFFF"/>
                </a:highlight>
                <a:ea typeface="Times New Roman" panose="02020603050405020304" pitchFamily="18" charset="0"/>
                <a:cs typeface="Times New Roman" panose="02020603050405020304" pitchFamily="18" charset="0"/>
              </a:rPr>
              <a:t>qui est l'utilisation excessive d'un écran pour regarder des séries télévisées</a:t>
            </a:r>
          </a:p>
          <a:p>
            <a:pPr>
              <a:lnSpc>
                <a:spcPct val="90000"/>
              </a:lnSpc>
            </a:pPr>
            <a:r>
              <a:rPr lang="fr-FR" sz="2400" b="1" kern="0" dirty="0">
                <a:effectLst/>
                <a:highlight>
                  <a:srgbClr val="FFFFFF"/>
                </a:highlight>
                <a:ea typeface="Times New Roman" panose="02020603050405020304" pitchFamily="18" charset="0"/>
                <a:cs typeface="Times New Roman" panose="02020603050405020304" pitchFamily="18" charset="0"/>
              </a:rPr>
              <a:t>La recherche d’informations</a:t>
            </a:r>
            <a:r>
              <a:rPr lang="fr-FR" sz="2400" kern="0" dirty="0">
                <a:effectLst/>
                <a:highlight>
                  <a:srgbClr val="FFFFFF"/>
                </a:highlight>
                <a:ea typeface="Times New Roman" panose="02020603050405020304" pitchFamily="18" charset="0"/>
                <a:cs typeface="Times New Roman" panose="02020603050405020304" pitchFamily="18" charset="0"/>
              </a:rPr>
              <a:t>: concerne la navigation (</a:t>
            </a:r>
            <a:r>
              <a:rPr lang="fr-FR" sz="2400" kern="0" dirty="0" err="1">
                <a:effectLst/>
                <a:highlight>
                  <a:srgbClr val="FFFFFF"/>
                </a:highlight>
                <a:ea typeface="Times New Roman" panose="02020603050405020304" pitchFamily="18" charset="0"/>
                <a:cs typeface="Times New Roman" panose="02020603050405020304" pitchFamily="18" charset="0"/>
              </a:rPr>
              <a:t>surfing</a:t>
            </a:r>
            <a:r>
              <a:rPr lang="fr-FR" sz="2400" kern="0" dirty="0">
                <a:effectLst/>
                <a:highlight>
                  <a:srgbClr val="FFFFFF"/>
                </a:highlight>
                <a:ea typeface="Times New Roman" panose="02020603050405020304" pitchFamily="18" charset="0"/>
                <a:cs typeface="Times New Roman" panose="02020603050405020304" pitchFamily="18" charset="0"/>
              </a:rPr>
              <a:t>) sur Internet</a:t>
            </a:r>
          </a:p>
          <a:p>
            <a:pPr>
              <a:lnSpc>
                <a:spcPct val="90000"/>
              </a:lnSpc>
            </a:pPr>
            <a:r>
              <a:rPr lang="fr-FR" sz="2400" kern="0" dirty="0">
                <a:effectLst/>
                <a:highlight>
                  <a:srgbClr val="FFFFFF"/>
                </a:highlight>
                <a:ea typeface="Times New Roman" panose="02020603050405020304" pitchFamily="18" charset="0"/>
                <a:cs typeface="Times New Roman" panose="02020603050405020304" pitchFamily="18" charset="0"/>
              </a:rPr>
              <a:t> Passer de longues périodes à la recherche d’information en ligne,  réduisant ainsi  sa productivité ( dans les études), à une réduction du temps accordé aux autres tâches en général</a:t>
            </a:r>
            <a:endParaRPr lang="fr-FR" sz="2400" kern="100" dirty="0">
              <a:effectLst/>
              <a:highlight>
                <a:srgbClr val="FFFFFF"/>
              </a:highlight>
              <a:ea typeface="Calibri" panose="020F0502020204030204" pitchFamily="34" charset="0"/>
              <a:cs typeface="Times New Roman" panose="02020603050405020304" pitchFamily="18" charset="0"/>
            </a:endParaRPr>
          </a:p>
          <a:p>
            <a:pPr marL="0" indent="0">
              <a:lnSpc>
                <a:spcPct val="90000"/>
              </a:lnSpc>
              <a:buNone/>
            </a:pPr>
            <a:r>
              <a:rPr lang="fr-FR" sz="2400" kern="0" dirty="0">
                <a:effectLst/>
                <a:highlight>
                  <a:srgbClr val="FFFFFF"/>
                </a:highlight>
                <a:latin typeface="Open Sans" panose="020B0606030504020204" pitchFamily="34" charset="0"/>
                <a:ea typeface="Times New Roman" panose="02020603050405020304" pitchFamily="18" charset="0"/>
                <a:cs typeface="Times New Roman" panose="02020603050405020304" pitchFamily="18" charset="0"/>
              </a:rPr>
              <a:t> </a:t>
            </a:r>
            <a:endParaRPr lang="fr-FR" sz="2400" dirty="0"/>
          </a:p>
        </p:txBody>
      </p:sp>
    </p:spTree>
    <p:extLst>
      <p:ext uri="{BB962C8B-B14F-4D97-AF65-F5344CB8AC3E}">
        <p14:creationId xmlns:p14="http://schemas.microsoft.com/office/powerpoint/2010/main" val="22838307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 name="Rectangle 4">
            <a:extLst>
              <a:ext uri="{FF2B5EF4-FFF2-40B4-BE49-F238E27FC236}">
                <a16:creationId xmlns:a16="http://schemas.microsoft.com/office/drawing/2014/main" id="{100EDD19-6802-4EC3-95CE-CFFAB042CF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28650" y="365125"/>
            <a:ext cx="7886700" cy="1325563"/>
          </a:xfrm>
        </p:spPr>
        <p:txBody>
          <a:bodyPr>
            <a:normAutofit/>
          </a:bodyPr>
          <a:lstStyle/>
          <a:p>
            <a:pPr>
              <a:lnSpc>
                <a:spcPct val="90000"/>
              </a:lnSpc>
            </a:pPr>
            <a:r>
              <a:rPr lang="fr-FR" sz="4300"/>
              <a:t>Addictions aux substances psychoactives</a:t>
            </a:r>
          </a:p>
        </p:txBody>
      </p:sp>
      <p:sp>
        <p:nvSpPr>
          <p:cNvPr id="6" name="sketch line">
            <a:extLst>
              <a:ext uri="{FF2B5EF4-FFF2-40B4-BE49-F238E27FC236}">
                <a16:creationId xmlns:a16="http://schemas.microsoft.com/office/drawing/2014/main" id="{DB17E863-922E-4C26-BD64-E8FD41D286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01777" y="1677373"/>
            <a:ext cx="8140446" cy="18288"/>
          </a:xfrm>
          <a:custGeom>
            <a:avLst/>
            <a:gdLst>
              <a:gd name="connsiteX0" fmla="*/ 0 w 8140446"/>
              <a:gd name="connsiteY0" fmla="*/ 0 h 18288"/>
              <a:gd name="connsiteX1" fmla="*/ 434157 w 8140446"/>
              <a:gd name="connsiteY1" fmla="*/ 0 h 18288"/>
              <a:gd name="connsiteX2" fmla="*/ 1193932 w 8140446"/>
              <a:gd name="connsiteY2" fmla="*/ 0 h 18288"/>
              <a:gd name="connsiteX3" fmla="*/ 1628089 w 8140446"/>
              <a:gd name="connsiteY3" fmla="*/ 0 h 18288"/>
              <a:gd name="connsiteX4" fmla="*/ 2225055 w 8140446"/>
              <a:gd name="connsiteY4" fmla="*/ 0 h 18288"/>
              <a:gd name="connsiteX5" fmla="*/ 3066235 w 8140446"/>
              <a:gd name="connsiteY5" fmla="*/ 0 h 18288"/>
              <a:gd name="connsiteX6" fmla="*/ 3744605 w 8140446"/>
              <a:gd name="connsiteY6" fmla="*/ 0 h 18288"/>
              <a:gd name="connsiteX7" fmla="*/ 4504380 w 8140446"/>
              <a:gd name="connsiteY7" fmla="*/ 0 h 18288"/>
              <a:gd name="connsiteX8" fmla="*/ 5101346 w 8140446"/>
              <a:gd name="connsiteY8" fmla="*/ 0 h 18288"/>
              <a:gd name="connsiteX9" fmla="*/ 5779717 w 8140446"/>
              <a:gd name="connsiteY9" fmla="*/ 0 h 18288"/>
              <a:gd name="connsiteX10" fmla="*/ 6620896 w 8140446"/>
              <a:gd name="connsiteY10" fmla="*/ 0 h 18288"/>
              <a:gd name="connsiteX11" fmla="*/ 7136458 w 8140446"/>
              <a:gd name="connsiteY11" fmla="*/ 0 h 18288"/>
              <a:gd name="connsiteX12" fmla="*/ 8140446 w 8140446"/>
              <a:gd name="connsiteY12" fmla="*/ 0 h 18288"/>
              <a:gd name="connsiteX13" fmla="*/ 8140446 w 8140446"/>
              <a:gd name="connsiteY13" fmla="*/ 18288 h 18288"/>
              <a:gd name="connsiteX14" fmla="*/ 7543480 w 8140446"/>
              <a:gd name="connsiteY14" fmla="*/ 18288 h 18288"/>
              <a:gd name="connsiteX15" fmla="*/ 7109323 w 8140446"/>
              <a:gd name="connsiteY15" fmla="*/ 18288 h 18288"/>
              <a:gd name="connsiteX16" fmla="*/ 6430952 w 8140446"/>
              <a:gd name="connsiteY16" fmla="*/ 18288 h 18288"/>
              <a:gd name="connsiteX17" fmla="*/ 5915391 w 8140446"/>
              <a:gd name="connsiteY17" fmla="*/ 18288 h 18288"/>
              <a:gd name="connsiteX18" fmla="*/ 5237020 w 8140446"/>
              <a:gd name="connsiteY18" fmla="*/ 18288 h 18288"/>
              <a:gd name="connsiteX19" fmla="*/ 4558650 w 8140446"/>
              <a:gd name="connsiteY19" fmla="*/ 18288 h 18288"/>
              <a:gd name="connsiteX20" fmla="*/ 3880279 w 8140446"/>
              <a:gd name="connsiteY20" fmla="*/ 18288 h 18288"/>
              <a:gd name="connsiteX21" fmla="*/ 3201909 w 8140446"/>
              <a:gd name="connsiteY21" fmla="*/ 18288 h 18288"/>
              <a:gd name="connsiteX22" fmla="*/ 2604943 w 8140446"/>
              <a:gd name="connsiteY22" fmla="*/ 18288 h 18288"/>
              <a:gd name="connsiteX23" fmla="*/ 1845168 w 8140446"/>
              <a:gd name="connsiteY23" fmla="*/ 18288 h 18288"/>
              <a:gd name="connsiteX24" fmla="*/ 1166797 w 8140446"/>
              <a:gd name="connsiteY24" fmla="*/ 18288 h 18288"/>
              <a:gd name="connsiteX25" fmla="*/ 0 w 8140446"/>
              <a:gd name="connsiteY25" fmla="*/ 18288 h 18288"/>
              <a:gd name="connsiteX26" fmla="*/ 0 w 8140446"/>
              <a:gd name="connsiteY2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8140446" h="18288" fill="none" extrusionOk="0">
                <a:moveTo>
                  <a:pt x="0" y="0"/>
                </a:moveTo>
                <a:cubicBezTo>
                  <a:pt x="94920" y="9103"/>
                  <a:pt x="287892" y="-4966"/>
                  <a:pt x="434157" y="0"/>
                </a:cubicBezTo>
                <a:cubicBezTo>
                  <a:pt x="580422" y="4966"/>
                  <a:pt x="943595" y="-14182"/>
                  <a:pt x="1193932" y="0"/>
                </a:cubicBezTo>
                <a:cubicBezTo>
                  <a:pt x="1444270" y="14182"/>
                  <a:pt x="1472129" y="5523"/>
                  <a:pt x="1628089" y="0"/>
                </a:cubicBezTo>
                <a:cubicBezTo>
                  <a:pt x="1784049" y="-5523"/>
                  <a:pt x="1962419" y="-17322"/>
                  <a:pt x="2225055" y="0"/>
                </a:cubicBezTo>
                <a:cubicBezTo>
                  <a:pt x="2487691" y="17322"/>
                  <a:pt x="2700681" y="1311"/>
                  <a:pt x="3066235" y="0"/>
                </a:cubicBezTo>
                <a:cubicBezTo>
                  <a:pt x="3431789" y="-1311"/>
                  <a:pt x="3405662" y="25081"/>
                  <a:pt x="3744605" y="0"/>
                </a:cubicBezTo>
                <a:cubicBezTo>
                  <a:pt x="4083548" y="-25081"/>
                  <a:pt x="4265111" y="-11945"/>
                  <a:pt x="4504380" y="0"/>
                </a:cubicBezTo>
                <a:cubicBezTo>
                  <a:pt x="4743649" y="11945"/>
                  <a:pt x="4860394" y="-2832"/>
                  <a:pt x="5101346" y="0"/>
                </a:cubicBezTo>
                <a:cubicBezTo>
                  <a:pt x="5342298" y="2832"/>
                  <a:pt x="5456387" y="23676"/>
                  <a:pt x="5779717" y="0"/>
                </a:cubicBezTo>
                <a:cubicBezTo>
                  <a:pt x="6103047" y="-23676"/>
                  <a:pt x="6270379" y="-37291"/>
                  <a:pt x="6620896" y="0"/>
                </a:cubicBezTo>
                <a:cubicBezTo>
                  <a:pt x="6971413" y="37291"/>
                  <a:pt x="6989068" y="24674"/>
                  <a:pt x="7136458" y="0"/>
                </a:cubicBezTo>
                <a:cubicBezTo>
                  <a:pt x="7283848" y="-24674"/>
                  <a:pt x="7752532" y="-22436"/>
                  <a:pt x="8140446" y="0"/>
                </a:cubicBezTo>
                <a:cubicBezTo>
                  <a:pt x="8140314" y="7702"/>
                  <a:pt x="8140234" y="13511"/>
                  <a:pt x="8140446" y="18288"/>
                </a:cubicBezTo>
                <a:cubicBezTo>
                  <a:pt x="7906329" y="-3043"/>
                  <a:pt x="7681180" y="27465"/>
                  <a:pt x="7543480" y="18288"/>
                </a:cubicBezTo>
                <a:cubicBezTo>
                  <a:pt x="7405780" y="9111"/>
                  <a:pt x="7216607" y="3660"/>
                  <a:pt x="7109323" y="18288"/>
                </a:cubicBezTo>
                <a:cubicBezTo>
                  <a:pt x="7002039" y="32916"/>
                  <a:pt x="6576231" y="42692"/>
                  <a:pt x="6430952" y="18288"/>
                </a:cubicBezTo>
                <a:cubicBezTo>
                  <a:pt x="6285673" y="-6116"/>
                  <a:pt x="6138840" y="34521"/>
                  <a:pt x="5915391" y="18288"/>
                </a:cubicBezTo>
                <a:cubicBezTo>
                  <a:pt x="5691942" y="2055"/>
                  <a:pt x="5459460" y="51666"/>
                  <a:pt x="5237020" y="18288"/>
                </a:cubicBezTo>
                <a:cubicBezTo>
                  <a:pt x="5014580" y="-15090"/>
                  <a:pt x="4747677" y="40449"/>
                  <a:pt x="4558650" y="18288"/>
                </a:cubicBezTo>
                <a:cubicBezTo>
                  <a:pt x="4369623" y="-3873"/>
                  <a:pt x="4146061" y="12568"/>
                  <a:pt x="3880279" y="18288"/>
                </a:cubicBezTo>
                <a:cubicBezTo>
                  <a:pt x="3614497" y="24008"/>
                  <a:pt x="3473808" y="-12908"/>
                  <a:pt x="3201909" y="18288"/>
                </a:cubicBezTo>
                <a:cubicBezTo>
                  <a:pt x="2930010" y="49484"/>
                  <a:pt x="2728175" y="-3430"/>
                  <a:pt x="2604943" y="18288"/>
                </a:cubicBezTo>
                <a:cubicBezTo>
                  <a:pt x="2481711" y="40006"/>
                  <a:pt x="2004334" y="26952"/>
                  <a:pt x="1845168" y="18288"/>
                </a:cubicBezTo>
                <a:cubicBezTo>
                  <a:pt x="1686003" y="9624"/>
                  <a:pt x="1375070" y="37580"/>
                  <a:pt x="1166797" y="18288"/>
                </a:cubicBezTo>
                <a:cubicBezTo>
                  <a:pt x="958524" y="-1004"/>
                  <a:pt x="342846" y="8880"/>
                  <a:pt x="0" y="18288"/>
                </a:cubicBezTo>
                <a:cubicBezTo>
                  <a:pt x="129" y="13298"/>
                  <a:pt x="-675" y="6857"/>
                  <a:pt x="0" y="0"/>
                </a:cubicBezTo>
                <a:close/>
              </a:path>
              <a:path w="8140446" h="18288" stroke="0" extrusionOk="0">
                <a:moveTo>
                  <a:pt x="0" y="0"/>
                </a:moveTo>
                <a:cubicBezTo>
                  <a:pt x="142435" y="-24533"/>
                  <a:pt x="380026" y="17447"/>
                  <a:pt x="596966" y="0"/>
                </a:cubicBezTo>
                <a:cubicBezTo>
                  <a:pt x="813906" y="-17447"/>
                  <a:pt x="830530" y="13462"/>
                  <a:pt x="1031123" y="0"/>
                </a:cubicBezTo>
                <a:cubicBezTo>
                  <a:pt x="1231716" y="-13462"/>
                  <a:pt x="1634038" y="0"/>
                  <a:pt x="1872303" y="0"/>
                </a:cubicBezTo>
                <a:cubicBezTo>
                  <a:pt x="2110568" y="0"/>
                  <a:pt x="2261934" y="-25727"/>
                  <a:pt x="2469269" y="0"/>
                </a:cubicBezTo>
                <a:cubicBezTo>
                  <a:pt x="2676604" y="25727"/>
                  <a:pt x="2790440" y="16284"/>
                  <a:pt x="3066235" y="0"/>
                </a:cubicBezTo>
                <a:cubicBezTo>
                  <a:pt x="3342030" y="-16284"/>
                  <a:pt x="3685603" y="41976"/>
                  <a:pt x="3907414" y="0"/>
                </a:cubicBezTo>
                <a:cubicBezTo>
                  <a:pt x="4129225" y="-41976"/>
                  <a:pt x="4177416" y="-7598"/>
                  <a:pt x="4422976" y="0"/>
                </a:cubicBezTo>
                <a:cubicBezTo>
                  <a:pt x="4668536" y="7598"/>
                  <a:pt x="5023499" y="-28058"/>
                  <a:pt x="5264155" y="0"/>
                </a:cubicBezTo>
                <a:cubicBezTo>
                  <a:pt x="5504811" y="28058"/>
                  <a:pt x="5703675" y="13288"/>
                  <a:pt x="6105335" y="0"/>
                </a:cubicBezTo>
                <a:cubicBezTo>
                  <a:pt x="6506995" y="-13288"/>
                  <a:pt x="6455516" y="-5124"/>
                  <a:pt x="6783705" y="0"/>
                </a:cubicBezTo>
                <a:cubicBezTo>
                  <a:pt x="7111894" y="5124"/>
                  <a:pt x="7512856" y="10604"/>
                  <a:pt x="8140446" y="0"/>
                </a:cubicBezTo>
                <a:cubicBezTo>
                  <a:pt x="8140458" y="8833"/>
                  <a:pt x="8140986" y="9830"/>
                  <a:pt x="8140446" y="18288"/>
                </a:cubicBezTo>
                <a:cubicBezTo>
                  <a:pt x="7959314" y="3345"/>
                  <a:pt x="7870113" y="10437"/>
                  <a:pt x="7706289" y="18288"/>
                </a:cubicBezTo>
                <a:cubicBezTo>
                  <a:pt x="7542465" y="26139"/>
                  <a:pt x="7157940" y="17482"/>
                  <a:pt x="6865109" y="18288"/>
                </a:cubicBezTo>
                <a:cubicBezTo>
                  <a:pt x="6572278" y="19094"/>
                  <a:pt x="6524256" y="38051"/>
                  <a:pt x="6349548" y="18288"/>
                </a:cubicBezTo>
                <a:cubicBezTo>
                  <a:pt x="6174840" y="-1475"/>
                  <a:pt x="5951624" y="174"/>
                  <a:pt x="5671177" y="18288"/>
                </a:cubicBezTo>
                <a:cubicBezTo>
                  <a:pt x="5390730" y="36402"/>
                  <a:pt x="5222992" y="60058"/>
                  <a:pt x="4829998" y="18288"/>
                </a:cubicBezTo>
                <a:cubicBezTo>
                  <a:pt x="4437004" y="-23482"/>
                  <a:pt x="4344181" y="39087"/>
                  <a:pt x="4151627" y="18288"/>
                </a:cubicBezTo>
                <a:cubicBezTo>
                  <a:pt x="3959073" y="-2511"/>
                  <a:pt x="3886970" y="32875"/>
                  <a:pt x="3717470" y="18288"/>
                </a:cubicBezTo>
                <a:cubicBezTo>
                  <a:pt x="3547970" y="3701"/>
                  <a:pt x="3451521" y="31872"/>
                  <a:pt x="3201909" y="18288"/>
                </a:cubicBezTo>
                <a:cubicBezTo>
                  <a:pt x="2952297" y="4704"/>
                  <a:pt x="2543413" y="6029"/>
                  <a:pt x="2360729" y="18288"/>
                </a:cubicBezTo>
                <a:cubicBezTo>
                  <a:pt x="2178045" y="30547"/>
                  <a:pt x="1906056" y="25847"/>
                  <a:pt x="1682359" y="18288"/>
                </a:cubicBezTo>
                <a:cubicBezTo>
                  <a:pt x="1458662" y="10730"/>
                  <a:pt x="1330405" y="8046"/>
                  <a:pt x="1166797" y="18288"/>
                </a:cubicBezTo>
                <a:cubicBezTo>
                  <a:pt x="1003189" y="28530"/>
                  <a:pt x="278098" y="19533"/>
                  <a:pt x="0" y="18288"/>
                </a:cubicBezTo>
                <a:cubicBezTo>
                  <a:pt x="74" y="14054"/>
                  <a:pt x="-46" y="6997"/>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628650" y="1929384"/>
            <a:ext cx="7886700" cy="4251960"/>
          </a:xfrm>
        </p:spPr>
        <p:txBody>
          <a:bodyPr>
            <a:normAutofit/>
          </a:bodyPr>
          <a:lstStyle/>
          <a:p>
            <a:r>
              <a:rPr lang="fr-FR" sz="2800" dirty="0"/>
              <a:t>- Solvants : enfants des rues, neurotoxicité</a:t>
            </a:r>
          </a:p>
          <a:p>
            <a:r>
              <a:rPr lang="fr-FR" sz="2800" dirty="0"/>
              <a:t>- Cannabis : adolescents, amotivation, psychose</a:t>
            </a:r>
          </a:p>
          <a:p>
            <a:r>
              <a:rPr lang="fr-FR" sz="2800" dirty="0"/>
              <a:t>- Ecstasy : usage festif, hyperthermie, hallucinations</a:t>
            </a:r>
          </a:p>
          <a:p>
            <a:r>
              <a:rPr lang="fr-FR" sz="2800" dirty="0"/>
              <a:t>- </a:t>
            </a:r>
            <a:r>
              <a:rPr lang="fr-FR" sz="2800" dirty="0" err="1"/>
              <a:t>Tramadol</a:t>
            </a:r>
            <a:r>
              <a:rPr lang="fr-FR" sz="2800" dirty="0"/>
              <a:t> : usage détourné, convulsions, dépendance</a:t>
            </a:r>
          </a:p>
          <a:p>
            <a:r>
              <a:rPr lang="fr-FR" sz="2800" dirty="0"/>
              <a:t>- Lean : codéine + soda, dépression respiratoire</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00EDD19-6802-4EC3-95CE-CFFAB042CF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28650" y="365125"/>
            <a:ext cx="7886700" cy="1325563"/>
          </a:xfrm>
        </p:spPr>
        <p:txBody>
          <a:bodyPr>
            <a:normAutofit/>
          </a:bodyPr>
          <a:lstStyle/>
          <a:p>
            <a:r>
              <a:rPr lang="fr-FR" sz="4700"/>
              <a:t>Prise en charge et prévention</a:t>
            </a:r>
          </a:p>
        </p:txBody>
      </p:sp>
      <p:sp>
        <p:nvSpPr>
          <p:cNvPr id="10" name="sketch line">
            <a:extLst>
              <a:ext uri="{FF2B5EF4-FFF2-40B4-BE49-F238E27FC236}">
                <a16:creationId xmlns:a16="http://schemas.microsoft.com/office/drawing/2014/main" id="{DB17E863-922E-4C26-BD64-E8FD41D286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01777" y="1677373"/>
            <a:ext cx="8140446" cy="18288"/>
          </a:xfrm>
          <a:custGeom>
            <a:avLst/>
            <a:gdLst>
              <a:gd name="connsiteX0" fmla="*/ 0 w 8140446"/>
              <a:gd name="connsiteY0" fmla="*/ 0 h 18288"/>
              <a:gd name="connsiteX1" fmla="*/ 434157 w 8140446"/>
              <a:gd name="connsiteY1" fmla="*/ 0 h 18288"/>
              <a:gd name="connsiteX2" fmla="*/ 1193932 w 8140446"/>
              <a:gd name="connsiteY2" fmla="*/ 0 h 18288"/>
              <a:gd name="connsiteX3" fmla="*/ 1628089 w 8140446"/>
              <a:gd name="connsiteY3" fmla="*/ 0 h 18288"/>
              <a:gd name="connsiteX4" fmla="*/ 2225055 w 8140446"/>
              <a:gd name="connsiteY4" fmla="*/ 0 h 18288"/>
              <a:gd name="connsiteX5" fmla="*/ 3066235 w 8140446"/>
              <a:gd name="connsiteY5" fmla="*/ 0 h 18288"/>
              <a:gd name="connsiteX6" fmla="*/ 3744605 w 8140446"/>
              <a:gd name="connsiteY6" fmla="*/ 0 h 18288"/>
              <a:gd name="connsiteX7" fmla="*/ 4504380 w 8140446"/>
              <a:gd name="connsiteY7" fmla="*/ 0 h 18288"/>
              <a:gd name="connsiteX8" fmla="*/ 5101346 w 8140446"/>
              <a:gd name="connsiteY8" fmla="*/ 0 h 18288"/>
              <a:gd name="connsiteX9" fmla="*/ 5779717 w 8140446"/>
              <a:gd name="connsiteY9" fmla="*/ 0 h 18288"/>
              <a:gd name="connsiteX10" fmla="*/ 6620896 w 8140446"/>
              <a:gd name="connsiteY10" fmla="*/ 0 h 18288"/>
              <a:gd name="connsiteX11" fmla="*/ 7136458 w 8140446"/>
              <a:gd name="connsiteY11" fmla="*/ 0 h 18288"/>
              <a:gd name="connsiteX12" fmla="*/ 8140446 w 8140446"/>
              <a:gd name="connsiteY12" fmla="*/ 0 h 18288"/>
              <a:gd name="connsiteX13" fmla="*/ 8140446 w 8140446"/>
              <a:gd name="connsiteY13" fmla="*/ 18288 h 18288"/>
              <a:gd name="connsiteX14" fmla="*/ 7543480 w 8140446"/>
              <a:gd name="connsiteY14" fmla="*/ 18288 h 18288"/>
              <a:gd name="connsiteX15" fmla="*/ 7109323 w 8140446"/>
              <a:gd name="connsiteY15" fmla="*/ 18288 h 18288"/>
              <a:gd name="connsiteX16" fmla="*/ 6430952 w 8140446"/>
              <a:gd name="connsiteY16" fmla="*/ 18288 h 18288"/>
              <a:gd name="connsiteX17" fmla="*/ 5915391 w 8140446"/>
              <a:gd name="connsiteY17" fmla="*/ 18288 h 18288"/>
              <a:gd name="connsiteX18" fmla="*/ 5237020 w 8140446"/>
              <a:gd name="connsiteY18" fmla="*/ 18288 h 18288"/>
              <a:gd name="connsiteX19" fmla="*/ 4558650 w 8140446"/>
              <a:gd name="connsiteY19" fmla="*/ 18288 h 18288"/>
              <a:gd name="connsiteX20" fmla="*/ 3880279 w 8140446"/>
              <a:gd name="connsiteY20" fmla="*/ 18288 h 18288"/>
              <a:gd name="connsiteX21" fmla="*/ 3201909 w 8140446"/>
              <a:gd name="connsiteY21" fmla="*/ 18288 h 18288"/>
              <a:gd name="connsiteX22" fmla="*/ 2604943 w 8140446"/>
              <a:gd name="connsiteY22" fmla="*/ 18288 h 18288"/>
              <a:gd name="connsiteX23" fmla="*/ 1845168 w 8140446"/>
              <a:gd name="connsiteY23" fmla="*/ 18288 h 18288"/>
              <a:gd name="connsiteX24" fmla="*/ 1166797 w 8140446"/>
              <a:gd name="connsiteY24" fmla="*/ 18288 h 18288"/>
              <a:gd name="connsiteX25" fmla="*/ 0 w 8140446"/>
              <a:gd name="connsiteY25" fmla="*/ 18288 h 18288"/>
              <a:gd name="connsiteX26" fmla="*/ 0 w 8140446"/>
              <a:gd name="connsiteY2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8140446" h="18288" fill="none" extrusionOk="0">
                <a:moveTo>
                  <a:pt x="0" y="0"/>
                </a:moveTo>
                <a:cubicBezTo>
                  <a:pt x="94920" y="9103"/>
                  <a:pt x="287892" y="-4966"/>
                  <a:pt x="434157" y="0"/>
                </a:cubicBezTo>
                <a:cubicBezTo>
                  <a:pt x="580422" y="4966"/>
                  <a:pt x="943595" y="-14182"/>
                  <a:pt x="1193932" y="0"/>
                </a:cubicBezTo>
                <a:cubicBezTo>
                  <a:pt x="1444270" y="14182"/>
                  <a:pt x="1472129" y="5523"/>
                  <a:pt x="1628089" y="0"/>
                </a:cubicBezTo>
                <a:cubicBezTo>
                  <a:pt x="1784049" y="-5523"/>
                  <a:pt x="1962419" y="-17322"/>
                  <a:pt x="2225055" y="0"/>
                </a:cubicBezTo>
                <a:cubicBezTo>
                  <a:pt x="2487691" y="17322"/>
                  <a:pt x="2700681" y="1311"/>
                  <a:pt x="3066235" y="0"/>
                </a:cubicBezTo>
                <a:cubicBezTo>
                  <a:pt x="3431789" y="-1311"/>
                  <a:pt x="3405662" y="25081"/>
                  <a:pt x="3744605" y="0"/>
                </a:cubicBezTo>
                <a:cubicBezTo>
                  <a:pt x="4083548" y="-25081"/>
                  <a:pt x="4265111" y="-11945"/>
                  <a:pt x="4504380" y="0"/>
                </a:cubicBezTo>
                <a:cubicBezTo>
                  <a:pt x="4743649" y="11945"/>
                  <a:pt x="4860394" y="-2832"/>
                  <a:pt x="5101346" y="0"/>
                </a:cubicBezTo>
                <a:cubicBezTo>
                  <a:pt x="5342298" y="2832"/>
                  <a:pt x="5456387" y="23676"/>
                  <a:pt x="5779717" y="0"/>
                </a:cubicBezTo>
                <a:cubicBezTo>
                  <a:pt x="6103047" y="-23676"/>
                  <a:pt x="6270379" y="-37291"/>
                  <a:pt x="6620896" y="0"/>
                </a:cubicBezTo>
                <a:cubicBezTo>
                  <a:pt x="6971413" y="37291"/>
                  <a:pt x="6989068" y="24674"/>
                  <a:pt x="7136458" y="0"/>
                </a:cubicBezTo>
                <a:cubicBezTo>
                  <a:pt x="7283848" y="-24674"/>
                  <a:pt x="7752532" y="-22436"/>
                  <a:pt x="8140446" y="0"/>
                </a:cubicBezTo>
                <a:cubicBezTo>
                  <a:pt x="8140314" y="7702"/>
                  <a:pt x="8140234" y="13511"/>
                  <a:pt x="8140446" y="18288"/>
                </a:cubicBezTo>
                <a:cubicBezTo>
                  <a:pt x="7906329" y="-3043"/>
                  <a:pt x="7681180" y="27465"/>
                  <a:pt x="7543480" y="18288"/>
                </a:cubicBezTo>
                <a:cubicBezTo>
                  <a:pt x="7405780" y="9111"/>
                  <a:pt x="7216607" y="3660"/>
                  <a:pt x="7109323" y="18288"/>
                </a:cubicBezTo>
                <a:cubicBezTo>
                  <a:pt x="7002039" y="32916"/>
                  <a:pt x="6576231" y="42692"/>
                  <a:pt x="6430952" y="18288"/>
                </a:cubicBezTo>
                <a:cubicBezTo>
                  <a:pt x="6285673" y="-6116"/>
                  <a:pt x="6138840" y="34521"/>
                  <a:pt x="5915391" y="18288"/>
                </a:cubicBezTo>
                <a:cubicBezTo>
                  <a:pt x="5691942" y="2055"/>
                  <a:pt x="5459460" y="51666"/>
                  <a:pt x="5237020" y="18288"/>
                </a:cubicBezTo>
                <a:cubicBezTo>
                  <a:pt x="5014580" y="-15090"/>
                  <a:pt x="4747677" y="40449"/>
                  <a:pt x="4558650" y="18288"/>
                </a:cubicBezTo>
                <a:cubicBezTo>
                  <a:pt x="4369623" y="-3873"/>
                  <a:pt x="4146061" y="12568"/>
                  <a:pt x="3880279" y="18288"/>
                </a:cubicBezTo>
                <a:cubicBezTo>
                  <a:pt x="3614497" y="24008"/>
                  <a:pt x="3473808" y="-12908"/>
                  <a:pt x="3201909" y="18288"/>
                </a:cubicBezTo>
                <a:cubicBezTo>
                  <a:pt x="2930010" y="49484"/>
                  <a:pt x="2728175" y="-3430"/>
                  <a:pt x="2604943" y="18288"/>
                </a:cubicBezTo>
                <a:cubicBezTo>
                  <a:pt x="2481711" y="40006"/>
                  <a:pt x="2004334" y="26952"/>
                  <a:pt x="1845168" y="18288"/>
                </a:cubicBezTo>
                <a:cubicBezTo>
                  <a:pt x="1686003" y="9624"/>
                  <a:pt x="1375070" y="37580"/>
                  <a:pt x="1166797" y="18288"/>
                </a:cubicBezTo>
                <a:cubicBezTo>
                  <a:pt x="958524" y="-1004"/>
                  <a:pt x="342846" y="8880"/>
                  <a:pt x="0" y="18288"/>
                </a:cubicBezTo>
                <a:cubicBezTo>
                  <a:pt x="129" y="13298"/>
                  <a:pt x="-675" y="6857"/>
                  <a:pt x="0" y="0"/>
                </a:cubicBezTo>
                <a:close/>
              </a:path>
              <a:path w="8140446" h="18288" stroke="0" extrusionOk="0">
                <a:moveTo>
                  <a:pt x="0" y="0"/>
                </a:moveTo>
                <a:cubicBezTo>
                  <a:pt x="142435" y="-24533"/>
                  <a:pt x="380026" y="17447"/>
                  <a:pt x="596966" y="0"/>
                </a:cubicBezTo>
                <a:cubicBezTo>
                  <a:pt x="813906" y="-17447"/>
                  <a:pt x="830530" y="13462"/>
                  <a:pt x="1031123" y="0"/>
                </a:cubicBezTo>
                <a:cubicBezTo>
                  <a:pt x="1231716" y="-13462"/>
                  <a:pt x="1634038" y="0"/>
                  <a:pt x="1872303" y="0"/>
                </a:cubicBezTo>
                <a:cubicBezTo>
                  <a:pt x="2110568" y="0"/>
                  <a:pt x="2261934" y="-25727"/>
                  <a:pt x="2469269" y="0"/>
                </a:cubicBezTo>
                <a:cubicBezTo>
                  <a:pt x="2676604" y="25727"/>
                  <a:pt x="2790440" y="16284"/>
                  <a:pt x="3066235" y="0"/>
                </a:cubicBezTo>
                <a:cubicBezTo>
                  <a:pt x="3342030" y="-16284"/>
                  <a:pt x="3685603" y="41976"/>
                  <a:pt x="3907414" y="0"/>
                </a:cubicBezTo>
                <a:cubicBezTo>
                  <a:pt x="4129225" y="-41976"/>
                  <a:pt x="4177416" y="-7598"/>
                  <a:pt x="4422976" y="0"/>
                </a:cubicBezTo>
                <a:cubicBezTo>
                  <a:pt x="4668536" y="7598"/>
                  <a:pt x="5023499" y="-28058"/>
                  <a:pt x="5264155" y="0"/>
                </a:cubicBezTo>
                <a:cubicBezTo>
                  <a:pt x="5504811" y="28058"/>
                  <a:pt x="5703675" y="13288"/>
                  <a:pt x="6105335" y="0"/>
                </a:cubicBezTo>
                <a:cubicBezTo>
                  <a:pt x="6506995" y="-13288"/>
                  <a:pt x="6455516" y="-5124"/>
                  <a:pt x="6783705" y="0"/>
                </a:cubicBezTo>
                <a:cubicBezTo>
                  <a:pt x="7111894" y="5124"/>
                  <a:pt x="7512856" y="10604"/>
                  <a:pt x="8140446" y="0"/>
                </a:cubicBezTo>
                <a:cubicBezTo>
                  <a:pt x="8140458" y="8833"/>
                  <a:pt x="8140986" y="9830"/>
                  <a:pt x="8140446" y="18288"/>
                </a:cubicBezTo>
                <a:cubicBezTo>
                  <a:pt x="7959314" y="3345"/>
                  <a:pt x="7870113" y="10437"/>
                  <a:pt x="7706289" y="18288"/>
                </a:cubicBezTo>
                <a:cubicBezTo>
                  <a:pt x="7542465" y="26139"/>
                  <a:pt x="7157940" y="17482"/>
                  <a:pt x="6865109" y="18288"/>
                </a:cubicBezTo>
                <a:cubicBezTo>
                  <a:pt x="6572278" y="19094"/>
                  <a:pt x="6524256" y="38051"/>
                  <a:pt x="6349548" y="18288"/>
                </a:cubicBezTo>
                <a:cubicBezTo>
                  <a:pt x="6174840" y="-1475"/>
                  <a:pt x="5951624" y="174"/>
                  <a:pt x="5671177" y="18288"/>
                </a:cubicBezTo>
                <a:cubicBezTo>
                  <a:pt x="5390730" y="36402"/>
                  <a:pt x="5222992" y="60058"/>
                  <a:pt x="4829998" y="18288"/>
                </a:cubicBezTo>
                <a:cubicBezTo>
                  <a:pt x="4437004" y="-23482"/>
                  <a:pt x="4344181" y="39087"/>
                  <a:pt x="4151627" y="18288"/>
                </a:cubicBezTo>
                <a:cubicBezTo>
                  <a:pt x="3959073" y="-2511"/>
                  <a:pt x="3886970" y="32875"/>
                  <a:pt x="3717470" y="18288"/>
                </a:cubicBezTo>
                <a:cubicBezTo>
                  <a:pt x="3547970" y="3701"/>
                  <a:pt x="3451521" y="31872"/>
                  <a:pt x="3201909" y="18288"/>
                </a:cubicBezTo>
                <a:cubicBezTo>
                  <a:pt x="2952297" y="4704"/>
                  <a:pt x="2543413" y="6029"/>
                  <a:pt x="2360729" y="18288"/>
                </a:cubicBezTo>
                <a:cubicBezTo>
                  <a:pt x="2178045" y="30547"/>
                  <a:pt x="1906056" y="25847"/>
                  <a:pt x="1682359" y="18288"/>
                </a:cubicBezTo>
                <a:cubicBezTo>
                  <a:pt x="1458662" y="10730"/>
                  <a:pt x="1330405" y="8046"/>
                  <a:pt x="1166797" y="18288"/>
                </a:cubicBezTo>
                <a:cubicBezTo>
                  <a:pt x="1003189" y="28530"/>
                  <a:pt x="278098" y="19533"/>
                  <a:pt x="0" y="18288"/>
                </a:cubicBezTo>
                <a:cubicBezTo>
                  <a:pt x="74" y="14054"/>
                  <a:pt x="-46" y="6997"/>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628650" y="1929384"/>
            <a:ext cx="7886700" cy="4251960"/>
          </a:xfrm>
        </p:spPr>
        <p:txBody>
          <a:bodyPr>
            <a:normAutofit/>
          </a:bodyPr>
          <a:lstStyle/>
          <a:p>
            <a:r>
              <a:rPr lang="fr-FR" sz="2400" dirty="0"/>
              <a:t>- Approche pluridisciplinaire : pédopsychiatre, psychologue clinicien ou d’orientation scolaire, éducateurs spécialisés,  travailleur social.</a:t>
            </a:r>
          </a:p>
          <a:p>
            <a:r>
              <a:rPr lang="fr-FR" sz="2400" dirty="0"/>
              <a:t>- Activités de substitution : sport, art, insertion, </a:t>
            </a:r>
          </a:p>
          <a:p>
            <a:r>
              <a:rPr lang="fr-FR" sz="2400" dirty="0"/>
              <a:t>- Prévention : sensibilisation scolaire, implication parentale, contrôle de la vente</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14">
            <a:extLst>
              <a:ext uri="{FF2B5EF4-FFF2-40B4-BE49-F238E27FC236}">
                <a16:creationId xmlns:a16="http://schemas.microsoft.com/office/drawing/2014/main" id="{907EF6B7-1338-4443-8C46-6A318D952D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286" y="0"/>
            <a:ext cx="914171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Shape 16">
            <a:extLst>
              <a:ext uri="{FF2B5EF4-FFF2-40B4-BE49-F238E27FC236}">
                <a16:creationId xmlns:a16="http://schemas.microsoft.com/office/drawing/2014/main" id="{DAAE4CDD-124C-4DCF-9584-B6033B545D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125454" cy="6858000"/>
          </a:xfrm>
          <a:custGeom>
            <a:avLst/>
            <a:gdLst>
              <a:gd name="connsiteX0" fmla="*/ 0 w 4167271"/>
              <a:gd name="connsiteY0" fmla="*/ 0 h 6858000"/>
              <a:gd name="connsiteX1" fmla="*/ 2259550 w 4167271"/>
              <a:gd name="connsiteY1" fmla="*/ 0 h 6858000"/>
              <a:gd name="connsiteX2" fmla="*/ 2387803 w 4167271"/>
              <a:gd name="connsiteY2" fmla="*/ 82222 h 6858000"/>
              <a:gd name="connsiteX3" fmla="*/ 4167271 w 4167271"/>
              <a:gd name="connsiteY3" fmla="*/ 3429000 h 6858000"/>
              <a:gd name="connsiteX4" fmla="*/ 2387803 w 4167271"/>
              <a:gd name="connsiteY4" fmla="*/ 6775779 h 6858000"/>
              <a:gd name="connsiteX5" fmla="*/ 2259550 w 4167271"/>
              <a:gd name="connsiteY5" fmla="*/ 6858000 h 6858000"/>
              <a:gd name="connsiteX6" fmla="*/ 0 w 416727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67271" h="6858000">
                <a:moveTo>
                  <a:pt x="0" y="0"/>
                </a:moveTo>
                <a:lnTo>
                  <a:pt x="2259550" y="0"/>
                </a:lnTo>
                <a:lnTo>
                  <a:pt x="2387803" y="82222"/>
                </a:lnTo>
                <a:cubicBezTo>
                  <a:pt x="3461407" y="807534"/>
                  <a:pt x="4167271" y="2035835"/>
                  <a:pt x="4167271" y="3429000"/>
                </a:cubicBezTo>
                <a:cubicBezTo>
                  <a:pt x="4167271" y="4822165"/>
                  <a:pt x="3461407" y="6050467"/>
                  <a:pt x="2387803" y="6775779"/>
                </a:cubicBezTo>
                <a:lnTo>
                  <a:pt x="2259550"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515125" y="1153572"/>
            <a:ext cx="2400300" cy="4461163"/>
          </a:xfrm>
        </p:spPr>
        <p:txBody>
          <a:bodyPr>
            <a:normAutofit/>
          </a:bodyPr>
          <a:lstStyle/>
          <a:p>
            <a:r>
              <a:rPr lang="fr-FR" sz="3700">
                <a:solidFill>
                  <a:srgbClr val="FFFFFF"/>
                </a:solidFill>
              </a:rPr>
              <a:t>Conclusion</a:t>
            </a:r>
          </a:p>
        </p:txBody>
      </p:sp>
      <p:sp>
        <p:nvSpPr>
          <p:cNvPr id="19" name="Arc 18">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5662801" y="2455479"/>
            <a:ext cx="3062575"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 name="Content Placeholder 2"/>
          <p:cNvSpPr>
            <a:spLocks noGrp="1"/>
          </p:cNvSpPr>
          <p:nvPr>
            <p:ph idx="1"/>
          </p:nvPr>
        </p:nvSpPr>
        <p:spPr>
          <a:xfrm>
            <a:off x="3335481" y="591344"/>
            <a:ext cx="5179868" cy="5585619"/>
          </a:xfrm>
        </p:spPr>
        <p:txBody>
          <a:bodyPr anchor="ctr">
            <a:normAutofit/>
          </a:bodyPr>
          <a:lstStyle/>
          <a:p>
            <a:r>
              <a:rPr lang="fr-FR"/>
              <a:t>Les addictions infantiles au Sénégal nécessitent une réponse clinique et communautaire intégrée.</a:t>
            </a:r>
          </a:p>
          <a:p>
            <a:r>
              <a:rPr lang="fr-FR"/>
              <a:t>La prévention, le repérage précoce et un accompagnement global sont essentiels.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00EDD19-6802-4EC3-95CE-CFFAB042CF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a:extLst>
              <a:ext uri="{FF2B5EF4-FFF2-40B4-BE49-F238E27FC236}">
                <a16:creationId xmlns:a16="http://schemas.microsoft.com/office/drawing/2014/main" id="{82F19B34-F1FF-7326-BB6C-BF19FB8E0AAC}"/>
              </a:ext>
            </a:extLst>
          </p:cNvPr>
          <p:cNvSpPr>
            <a:spLocks noGrp="1"/>
          </p:cNvSpPr>
          <p:nvPr>
            <p:ph type="title"/>
          </p:nvPr>
        </p:nvSpPr>
        <p:spPr>
          <a:xfrm>
            <a:off x="628650" y="365125"/>
            <a:ext cx="7886700" cy="1325563"/>
          </a:xfrm>
        </p:spPr>
        <p:txBody>
          <a:bodyPr>
            <a:normAutofit/>
          </a:bodyPr>
          <a:lstStyle/>
          <a:p>
            <a:r>
              <a:rPr lang="fr-FR" sz="4700"/>
              <a:t>Addictions aux solvants </a:t>
            </a:r>
          </a:p>
        </p:txBody>
      </p:sp>
      <p:sp>
        <p:nvSpPr>
          <p:cNvPr id="10" name="sketch line">
            <a:extLst>
              <a:ext uri="{FF2B5EF4-FFF2-40B4-BE49-F238E27FC236}">
                <a16:creationId xmlns:a16="http://schemas.microsoft.com/office/drawing/2014/main" id="{DB17E863-922E-4C26-BD64-E8FD41D286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01777" y="1677373"/>
            <a:ext cx="8140446" cy="18288"/>
          </a:xfrm>
          <a:custGeom>
            <a:avLst/>
            <a:gdLst>
              <a:gd name="connsiteX0" fmla="*/ 0 w 8140446"/>
              <a:gd name="connsiteY0" fmla="*/ 0 h 18288"/>
              <a:gd name="connsiteX1" fmla="*/ 434157 w 8140446"/>
              <a:gd name="connsiteY1" fmla="*/ 0 h 18288"/>
              <a:gd name="connsiteX2" fmla="*/ 1193932 w 8140446"/>
              <a:gd name="connsiteY2" fmla="*/ 0 h 18288"/>
              <a:gd name="connsiteX3" fmla="*/ 1628089 w 8140446"/>
              <a:gd name="connsiteY3" fmla="*/ 0 h 18288"/>
              <a:gd name="connsiteX4" fmla="*/ 2225055 w 8140446"/>
              <a:gd name="connsiteY4" fmla="*/ 0 h 18288"/>
              <a:gd name="connsiteX5" fmla="*/ 3066235 w 8140446"/>
              <a:gd name="connsiteY5" fmla="*/ 0 h 18288"/>
              <a:gd name="connsiteX6" fmla="*/ 3744605 w 8140446"/>
              <a:gd name="connsiteY6" fmla="*/ 0 h 18288"/>
              <a:gd name="connsiteX7" fmla="*/ 4504380 w 8140446"/>
              <a:gd name="connsiteY7" fmla="*/ 0 h 18288"/>
              <a:gd name="connsiteX8" fmla="*/ 5101346 w 8140446"/>
              <a:gd name="connsiteY8" fmla="*/ 0 h 18288"/>
              <a:gd name="connsiteX9" fmla="*/ 5779717 w 8140446"/>
              <a:gd name="connsiteY9" fmla="*/ 0 h 18288"/>
              <a:gd name="connsiteX10" fmla="*/ 6620896 w 8140446"/>
              <a:gd name="connsiteY10" fmla="*/ 0 h 18288"/>
              <a:gd name="connsiteX11" fmla="*/ 7136458 w 8140446"/>
              <a:gd name="connsiteY11" fmla="*/ 0 h 18288"/>
              <a:gd name="connsiteX12" fmla="*/ 8140446 w 8140446"/>
              <a:gd name="connsiteY12" fmla="*/ 0 h 18288"/>
              <a:gd name="connsiteX13" fmla="*/ 8140446 w 8140446"/>
              <a:gd name="connsiteY13" fmla="*/ 18288 h 18288"/>
              <a:gd name="connsiteX14" fmla="*/ 7543480 w 8140446"/>
              <a:gd name="connsiteY14" fmla="*/ 18288 h 18288"/>
              <a:gd name="connsiteX15" fmla="*/ 7109323 w 8140446"/>
              <a:gd name="connsiteY15" fmla="*/ 18288 h 18288"/>
              <a:gd name="connsiteX16" fmla="*/ 6430952 w 8140446"/>
              <a:gd name="connsiteY16" fmla="*/ 18288 h 18288"/>
              <a:gd name="connsiteX17" fmla="*/ 5915391 w 8140446"/>
              <a:gd name="connsiteY17" fmla="*/ 18288 h 18288"/>
              <a:gd name="connsiteX18" fmla="*/ 5237020 w 8140446"/>
              <a:gd name="connsiteY18" fmla="*/ 18288 h 18288"/>
              <a:gd name="connsiteX19" fmla="*/ 4558650 w 8140446"/>
              <a:gd name="connsiteY19" fmla="*/ 18288 h 18288"/>
              <a:gd name="connsiteX20" fmla="*/ 3880279 w 8140446"/>
              <a:gd name="connsiteY20" fmla="*/ 18288 h 18288"/>
              <a:gd name="connsiteX21" fmla="*/ 3201909 w 8140446"/>
              <a:gd name="connsiteY21" fmla="*/ 18288 h 18288"/>
              <a:gd name="connsiteX22" fmla="*/ 2604943 w 8140446"/>
              <a:gd name="connsiteY22" fmla="*/ 18288 h 18288"/>
              <a:gd name="connsiteX23" fmla="*/ 1845168 w 8140446"/>
              <a:gd name="connsiteY23" fmla="*/ 18288 h 18288"/>
              <a:gd name="connsiteX24" fmla="*/ 1166797 w 8140446"/>
              <a:gd name="connsiteY24" fmla="*/ 18288 h 18288"/>
              <a:gd name="connsiteX25" fmla="*/ 0 w 8140446"/>
              <a:gd name="connsiteY25" fmla="*/ 18288 h 18288"/>
              <a:gd name="connsiteX26" fmla="*/ 0 w 8140446"/>
              <a:gd name="connsiteY2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8140446" h="18288" fill="none" extrusionOk="0">
                <a:moveTo>
                  <a:pt x="0" y="0"/>
                </a:moveTo>
                <a:cubicBezTo>
                  <a:pt x="94920" y="9103"/>
                  <a:pt x="287892" y="-4966"/>
                  <a:pt x="434157" y="0"/>
                </a:cubicBezTo>
                <a:cubicBezTo>
                  <a:pt x="580422" y="4966"/>
                  <a:pt x="943595" y="-14182"/>
                  <a:pt x="1193932" y="0"/>
                </a:cubicBezTo>
                <a:cubicBezTo>
                  <a:pt x="1444270" y="14182"/>
                  <a:pt x="1472129" y="5523"/>
                  <a:pt x="1628089" y="0"/>
                </a:cubicBezTo>
                <a:cubicBezTo>
                  <a:pt x="1784049" y="-5523"/>
                  <a:pt x="1962419" y="-17322"/>
                  <a:pt x="2225055" y="0"/>
                </a:cubicBezTo>
                <a:cubicBezTo>
                  <a:pt x="2487691" y="17322"/>
                  <a:pt x="2700681" y="1311"/>
                  <a:pt x="3066235" y="0"/>
                </a:cubicBezTo>
                <a:cubicBezTo>
                  <a:pt x="3431789" y="-1311"/>
                  <a:pt x="3405662" y="25081"/>
                  <a:pt x="3744605" y="0"/>
                </a:cubicBezTo>
                <a:cubicBezTo>
                  <a:pt x="4083548" y="-25081"/>
                  <a:pt x="4265111" y="-11945"/>
                  <a:pt x="4504380" y="0"/>
                </a:cubicBezTo>
                <a:cubicBezTo>
                  <a:pt x="4743649" y="11945"/>
                  <a:pt x="4860394" y="-2832"/>
                  <a:pt x="5101346" y="0"/>
                </a:cubicBezTo>
                <a:cubicBezTo>
                  <a:pt x="5342298" y="2832"/>
                  <a:pt x="5456387" y="23676"/>
                  <a:pt x="5779717" y="0"/>
                </a:cubicBezTo>
                <a:cubicBezTo>
                  <a:pt x="6103047" y="-23676"/>
                  <a:pt x="6270379" y="-37291"/>
                  <a:pt x="6620896" y="0"/>
                </a:cubicBezTo>
                <a:cubicBezTo>
                  <a:pt x="6971413" y="37291"/>
                  <a:pt x="6989068" y="24674"/>
                  <a:pt x="7136458" y="0"/>
                </a:cubicBezTo>
                <a:cubicBezTo>
                  <a:pt x="7283848" y="-24674"/>
                  <a:pt x="7752532" y="-22436"/>
                  <a:pt x="8140446" y="0"/>
                </a:cubicBezTo>
                <a:cubicBezTo>
                  <a:pt x="8140314" y="7702"/>
                  <a:pt x="8140234" y="13511"/>
                  <a:pt x="8140446" y="18288"/>
                </a:cubicBezTo>
                <a:cubicBezTo>
                  <a:pt x="7906329" y="-3043"/>
                  <a:pt x="7681180" y="27465"/>
                  <a:pt x="7543480" y="18288"/>
                </a:cubicBezTo>
                <a:cubicBezTo>
                  <a:pt x="7405780" y="9111"/>
                  <a:pt x="7216607" y="3660"/>
                  <a:pt x="7109323" y="18288"/>
                </a:cubicBezTo>
                <a:cubicBezTo>
                  <a:pt x="7002039" y="32916"/>
                  <a:pt x="6576231" y="42692"/>
                  <a:pt x="6430952" y="18288"/>
                </a:cubicBezTo>
                <a:cubicBezTo>
                  <a:pt x="6285673" y="-6116"/>
                  <a:pt x="6138840" y="34521"/>
                  <a:pt x="5915391" y="18288"/>
                </a:cubicBezTo>
                <a:cubicBezTo>
                  <a:pt x="5691942" y="2055"/>
                  <a:pt x="5459460" y="51666"/>
                  <a:pt x="5237020" y="18288"/>
                </a:cubicBezTo>
                <a:cubicBezTo>
                  <a:pt x="5014580" y="-15090"/>
                  <a:pt x="4747677" y="40449"/>
                  <a:pt x="4558650" y="18288"/>
                </a:cubicBezTo>
                <a:cubicBezTo>
                  <a:pt x="4369623" y="-3873"/>
                  <a:pt x="4146061" y="12568"/>
                  <a:pt x="3880279" y="18288"/>
                </a:cubicBezTo>
                <a:cubicBezTo>
                  <a:pt x="3614497" y="24008"/>
                  <a:pt x="3473808" y="-12908"/>
                  <a:pt x="3201909" y="18288"/>
                </a:cubicBezTo>
                <a:cubicBezTo>
                  <a:pt x="2930010" y="49484"/>
                  <a:pt x="2728175" y="-3430"/>
                  <a:pt x="2604943" y="18288"/>
                </a:cubicBezTo>
                <a:cubicBezTo>
                  <a:pt x="2481711" y="40006"/>
                  <a:pt x="2004334" y="26952"/>
                  <a:pt x="1845168" y="18288"/>
                </a:cubicBezTo>
                <a:cubicBezTo>
                  <a:pt x="1686003" y="9624"/>
                  <a:pt x="1375070" y="37580"/>
                  <a:pt x="1166797" y="18288"/>
                </a:cubicBezTo>
                <a:cubicBezTo>
                  <a:pt x="958524" y="-1004"/>
                  <a:pt x="342846" y="8880"/>
                  <a:pt x="0" y="18288"/>
                </a:cubicBezTo>
                <a:cubicBezTo>
                  <a:pt x="129" y="13298"/>
                  <a:pt x="-675" y="6857"/>
                  <a:pt x="0" y="0"/>
                </a:cubicBezTo>
                <a:close/>
              </a:path>
              <a:path w="8140446" h="18288" stroke="0" extrusionOk="0">
                <a:moveTo>
                  <a:pt x="0" y="0"/>
                </a:moveTo>
                <a:cubicBezTo>
                  <a:pt x="142435" y="-24533"/>
                  <a:pt x="380026" y="17447"/>
                  <a:pt x="596966" y="0"/>
                </a:cubicBezTo>
                <a:cubicBezTo>
                  <a:pt x="813906" y="-17447"/>
                  <a:pt x="830530" y="13462"/>
                  <a:pt x="1031123" y="0"/>
                </a:cubicBezTo>
                <a:cubicBezTo>
                  <a:pt x="1231716" y="-13462"/>
                  <a:pt x="1634038" y="0"/>
                  <a:pt x="1872303" y="0"/>
                </a:cubicBezTo>
                <a:cubicBezTo>
                  <a:pt x="2110568" y="0"/>
                  <a:pt x="2261934" y="-25727"/>
                  <a:pt x="2469269" y="0"/>
                </a:cubicBezTo>
                <a:cubicBezTo>
                  <a:pt x="2676604" y="25727"/>
                  <a:pt x="2790440" y="16284"/>
                  <a:pt x="3066235" y="0"/>
                </a:cubicBezTo>
                <a:cubicBezTo>
                  <a:pt x="3342030" y="-16284"/>
                  <a:pt x="3685603" y="41976"/>
                  <a:pt x="3907414" y="0"/>
                </a:cubicBezTo>
                <a:cubicBezTo>
                  <a:pt x="4129225" y="-41976"/>
                  <a:pt x="4177416" y="-7598"/>
                  <a:pt x="4422976" y="0"/>
                </a:cubicBezTo>
                <a:cubicBezTo>
                  <a:pt x="4668536" y="7598"/>
                  <a:pt x="5023499" y="-28058"/>
                  <a:pt x="5264155" y="0"/>
                </a:cubicBezTo>
                <a:cubicBezTo>
                  <a:pt x="5504811" y="28058"/>
                  <a:pt x="5703675" y="13288"/>
                  <a:pt x="6105335" y="0"/>
                </a:cubicBezTo>
                <a:cubicBezTo>
                  <a:pt x="6506995" y="-13288"/>
                  <a:pt x="6455516" y="-5124"/>
                  <a:pt x="6783705" y="0"/>
                </a:cubicBezTo>
                <a:cubicBezTo>
                  <a:pt x="7111894" y="5124"/>
                  <a:pt x="7512856" y="10604"/>
                  <a:pt x="8140446" y="0"/>
                </a:cubicBezTo>
                <a:cubicBezTo>
                  <a:pt x="8140458" y="8833"/>
                  <a:pt x="8140986" y="9830"/>
                  <a:pt x="8140446" y="18288"/>
                </a:cubicBezTo>
                <a:cubicBezTo>
                  <a:pt x="7959314" y="3345"/>
                  <a:pt x="7870113" y="10437"/>
                  <a:pt x="7706289" y="18288"/>
                </a:cubicBezTo>
                <a:cubicBezTo>
                  <a:pt x="7542465" y="26139"/>
                  <a:pt x="7157940" y="17482"/>
                  <a:pt x="6865109" y="18288"/>
                </a:cubicBezTo>
                <a:cubicBezTo>
                  <a:pt x="6572278" y="19094"/>
                  <a:pt x="6524256" y="38051"/>
                  <a:pt x="6349548" y="18288"/>
                </a:cubicBezTo>
                <a:cubicBezTo>
                  <a:pt x="6174840" y="-1475"/>
                  <a:pt x="5951624" y="174"/>
                  <a:pt x="5671177" y="18288"/>
                </a:cubicBezTo>
                <a:cubicBezTo>
                  <a:pt x="5390730" y="36402"/>
                  <a:pt x="5222992" y="60058"/>
                  <a:pt x="4829998" y="18288"/>
                </a:cubicBezTo>
                <a:cubicBezTo>
                  <a:pt x="4437004" y="-23482"/>
                  <a:pt x="4344181" y="39087"/>
                  <a:pt x="4151627" y="18288"/>
                </a:cubicBezTo>
                <a:cubicBezTo>
                  <a:pt x="3959073" y="-2511"/>
                  <a:pt x="3886970" y="32875"/>
                  <a:pt x="3717470" y="18288"/>
                </a:cubicBezTo>
                <a:cubicBezTo>
                  <a:pt x="3547970" y="3701"/>
                  <a:pt x="3451521" y="31872"/>
                  <a:pt x="3201909" y="18288"/>
                </a:cubicBezTo>
                <a:cubicBezTo>
                  <a:pt x="2952297" y="4704"/>
                  <a:pt x="2543413" y="6029"/>
                  <a:pt x="2360729" y="18288"/>
                </a:cubicBezTo>
                <a:cubicBezTo>
                  <a:pt x="2178045" y="30547"/>
                  <a:pt x="1906056" y="25847"/>
                  <a:pt x="1682359" y="18288"/>
                </a:cubicBezTo>
                <a:cubicBezTo>
                  <a:pt x="1458662" y="10730"/>
                  <a:pt x="1330405" y="8046"/>
                  <a:pt x="1166797" y="18288"/>
                </a:cubicBezTo>
                <a:cubicBezTo>
                  <a:pt x="1003189" y="28530"/>
                  <a:pt x="278098" y="19533"/>
                  <a:pt x="0" y="18288"/>
                </a:cubicBezTo>
                <a:cubicBezTo>
                  <a:pt x="74" y="14054"/>
                  <a:pt x="-46" y="6997"/>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Espace réservé du contenu 2">
            <a:extLst>
              <a:ext uri="{FF2B5EF4-FFF2-40B4-BE49-F238E27FC236}">
                <a16:creationId xmlns:a16="http://schemas.microsoft.com/office/drawing/2014/main" id="{78614F27-50B7-C8F0-BCDB-4691C45D28FB}"/>
              </a:ext>
            </a:extLst>
          </p:cNvPr>
          <p:cNvSpPr>
            <a:spLocks noGrp="1"/>
          </p:cNvSpPr>
          <p:nvPr>
            <p:ph idx="1"/>
          </p:nvPr>
        </p:nvSpPr>
        <p:spPr>
          <a:xfrm>
            <a:off x="628650" y="1929384"/>
            <a:ext cx="7886700" cy="4251960"/>
          </a:xfrm>
        </p:spPr>
        <p:txBody>
          <a:bodyPr>
            <a:normAutofit fontScale="92500"/>
          </a:bodyPr>
          <a:lstStyle/>
          <a:p>
            <a:r>
              <a:rPr lang="fr-FR" sz="2400" dirty="0"/>
              <a:t>Solvants entrent dans la composition de nombreux produits :</a:t>
            </a:r>
          </a:p>
          <a:p>
            <a:pPr lvl="1"/>
            <a:r>
              <a:rPr lang="fr-FR" sz="2400" dirty="0"/>
              <a:t>Colles (le plus fréquent), vernis, peintures, détachants ménagers...</a:t>
            </a:r>
          </a:p>
          <a:p>
            <a:pPr lvl="1"/>
            <a:r>
              <a:rPr lang="fr-FR" sz="2400" dirty="0">
                <a:hlinkClick r:id="rId2"/>
              </a:rPr>
              <a:t>Trichloroéthylène</a:t>
            </a:r>
            <a:r>
              <a:rPr lang="fr-FR" sz="2400" dirty="0"/>
              <a:t>, éther</a:t>
            </a:r>
          </a:p>
          <a:p>
            <a:pPr lvl="1"/>
            <a:r>
              <a:rPr lang="fr-FR" sz="2400" dirty="0"/>
              <a:t>Carburants (essence)</a:t>
            </a:r>
          </a:p>
          <a:p>
            <a:pPr lvl="1"/>
            <a:r>
              <a:rPr lang="fr-FR" sz="2400" dirty="0"/>
              <a:t>Gaz propulseurs d'aérosols</a:t>
            </a:r>
          </a:p>
          <a:p>
            <a:r>
              <a:rPr lang="fr-FR" sz="2400" dirty="0"/>
              <a:t>L'inhalation est :</a:t>
            </a:r>
          </a:p>
          <a:p>
            <a:pPr lvl="1"/>
            <a:r>
              <a:rPr lang="fr-FR" sz="2400" dirty="0"/>
              <a:t>Directe, à partir du flacon ou du tube, ou</a:t>
            </a:r>
          </a:p>
          <a:p>
            <a:pPr lvl="1"/>
            <a:r>
              <a:rPr lang="fr-FR" sz="2400" dirty="0"/>
              <a:t>Indirecte, le plus souvent : tissus ou coton imbibé de produit et tenu sous le nez ou produit placé dans un sac plastique</a:t>
            </a:r>
          </a:p>
          <a:p>
            <a:endParaRPr lang="fr-FR" sz="1900" dirty="0"/>
          </a:p>
        </p:txBody>
      </p:sp>
    </p:spTree>
    <p:extLst>
      <p:ext uri="{BB962C8B-B14F-4D97-AF65-F5344CB8AC3E}">
        <p14:creationId xmlns:p14="http://schemas.microsoft.com/office/powerpoint/2010/main" val="41936977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00EDD19-6802-4EC3-95CE-CFFAB042CF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a:extLst>
              <a:ext uri="{FF2B5EF4-FFF2-40B4-BE49-F238E27FC236}">
                <a16:creationId xmlns:a16="http://schemas.microsoft.com/office/drawing/2014/main" id="{DC0F6F5C-8510-5D99-D678-8C938F6B4430}"/>
              </a:ext>
            </a:extLst>
          </p:cNvPr>
          <p:cNvSpPr>
            <a:spLocks noGrp="1"/>
          </p:cNvSpPr>
          <p:nvPr>
            <p:ph type="title"/>
          </p:nvPr>
        </p:nvSpPr>
        <p:spPr>
          <a:xfrm>
            <a:off x="628650" y="365125"/>
            <a:ext cx="7886700" cy="1325563"/>
          </a:xfrm>
        </p:spPr>
        <p:txBody>
          <a:bodyPr>
            <a:normAutofit/>
          </a:bodyPr>
          <a:lstStyle/>
          <a:p>
            <a:r>
              <a:rPr lang="fr-FR" sz="4700"/>
              <a:t>Addictions aux solvants </a:t>
            </a:r>
          </a:p>
        </p:txBody>
      </p:sp>
      <p:sp>
        <p:nvSpPr>
          <p:cNvPr id="10" name="sketch line">
            <a:extLst>
              <a:ext uri="{FF2B5EF4-FFF2-40B4-BE49-F238E27FC236}">
                <a16:creationId xmlns:a16="http://schemas.microsoft.com/office/drawing/2014/main" id="{DB17E863-922E-4C26-BD64-E8FD41D286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01777" y="1677373"/>
            <a:ext cx="8140446" cy="18288"/>
          </a:xfrm>
          <a:custGeom>
            <a:avLst/>
            <a:gdLst>
              <a:gd name="connsiteX0" fmla="*/ 0 w 8140446"/>
              <a:gd name="connsiteY0" fmla="*/ 0 h 18288"/>
              <a:gd name="connsiteX1" fmla="*/ 434157 w 8140446"/>
              <a:gd name="connsiteY1" fmla="*/ 0 h 18288"/>
              <a:gd name="connsiteX2" fmla="*/ 1193932 w 8140446"/>
              <a:gd name="connsiteY2" fmla="*/ 0 h 18288"/>
              <a:gd name="connsiteX3" fmla="*/ 1628089 w 8140446"/>
              <a:gd name="connsiteY3" fmla="*/ 0 h 18288"/>
              <a:gd name="connsiteX4" fmla="*/ 2225055 w 8140446"/>
              <a:gd name="connsiteY4" fmla="*/ 0 h 18288"/>
              <a:gd name="connsiteX5" fmla="*/ 3066235 w 8140446"/>
              <a:gd name="connsiteY5" fmla="*/ 0 h 18288"/>
              <a:gd name="connsiteX6" fmla="*/ 3744605 w 8140446"/>
              <a:gd name="connsiteY6" fmla="*/ 0 h 18288"/>
              <a:gd name="connsiteX7" fmla="*/ 4504380 w 8140446"/>
              <a:gd name="connsiteY7" fmla="*/ 0 h 18288"/>
              <a:gd name="connsiteX8" fmla="*/ 5101346 w 8140446"/>
              <a:gd name="connsiteY8" fmla="*/ 0 h 18288"/>
              <a:gd name="connsiteX9" fmla="*/ 5779717 w 8140446"/>
              <a:gd name="connsiteY9" fmla="*/ 0 h 18288"/>
              <a:gd name="connsiteX10" fmla="*/ 6620896 w 8140446"/>
              <a:gd name="connsiteY10" fmla="*/ 0 h 18288"/>
              <a:gd name="connsiteX11" fmla="*/ 7136458 w 8140446"/>
              <a:gd name="connsiteY11" fmla="*/ 0 h 18288"/>
              <a:gd name="connsiteX12" fmla="*/ 8140446 w 8140446"/>
              <a:gd name="connsiteY12" fmla="*/ 0 h 18288"/>
              <a:gd name="connsiteX13" fmla="*/ 8140446 w 8140446"/>
              <a:gd name="connsiteY13" fmla="*/ 18288 h 18288"/>
              <a:gd name="connsiteX14" fmla="*/ 7543480 w 8140446"/>
              <a:gd name="connsiteY14" fmla="*/ 18288 h 18288"/>
              <a:gd name="connsiteX15" fmla="*/ 7109323 w 8140446"/>
              <a:gd name="connsiteY15" fmla="*/ 18288 h 18288"/>
              <a:gd name="connsiteX16" fmla="*/ 6430952 w 8140446"/>
              <a:gd name="connsiteY16" fmla="*/ 18288 h 18288"/>
              <a:gd name="connsiteX17" fmla="*/ 5915391 w 8140446"/>
              <a:gd name="connsiteY17" fmla="*/ 18288 h 18288"/>
              <a:gd name="connsiteX18" fmla="*/ 5237020 w 8140446"/>
              <a:gd name="connsiteY18" fmla="*/ 18288 h 18288"/>
              <a:gd name="connsiteX19" fmla="*/ 4558650 w 8140446"/>
              <a:gd name="connsiteY19" fmla="*/ 18288 h 18288"/>
              <a:gd name="connsiteX20" fmla="*/ 3880279 w 8140446"/>
              <a:gd name="connsiteY20" fmla="*/ 18288 h 18288"/>
              <a:gd name="connsiteX21" fmla="*/ 3201909 w 8140446"/>
              <a:gd name="connsiteY21" fmla="*/ 18288 h 18288"/>
              <a:gd name="connsiteX22" fmla="*/ 2604943 w 8140446"/>
              <a:gd name="connsiteY22" fmla="*/ 18288 h 18288"/>
              <a:gd name="connsiteX23" fmla="*/ 1845168 w 8140446"/>
              <a:gd name="connsiteY23" fmla="*/ 18288 h 18288"/>
              <a:gd name="connsiteX24" fmla="*/ 1166797 w 8140446"/>
              <a:gd name="connsiteY24" fmla="*/ 18288 h 18288"/>
              <a:gd name="connsiteX25" fmla="*/ 0 w 8140446"/>
              <a:gd name="connsiteY25" fmla="*/ 18288 h 18288"/>
              <a:gd name="connsiteX26" fmla="*/ 0 w 8140446"/>
              <a:gd name="connsiteY2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8140446" h="18288" fill="none" extrusionOk="0">
                <a:moveTo>
                  <a:pt x="0" y="0"/>
                </a:moveTo>
                <a:cubicBezTo>
                  <a:pt x="94920" y="9103"/>
                  <a:pt x="287892" y="-4966"/>
                  <a:pt x="434157" y="0"/>
                </a:cubicBezTo>
                <a:cubicBezTo>
                  <a:pt x="580422" y="4966"/>
                  <a:pt x="943595" y="-14182"/>
                  <a:pt x="1193932" y="0"/>
                </a:cubicBezTo>
                <a:cubicBezTo>
                  <a:pt x="1444270" y="14182"/>
                  <a:pt x="1472129" y="5523"/>
                  <a:pt x="1628089" y="0"/>
                </a:cubicBezTo>
                <a:cubicBezTo>
                  <a:pt x="1784049" y="-5523"/>
                  <a:pt x="1962419" y="-17322"/>
                  <a:pt x="2225055" y="0"/>
                </a:cubicBezTo>
                <a:cubicBezTo>
                  <a:pt x="2487691" y="17322"/>
                  <a:pt x="2700681" y="1311"/>
                  <a:pt x="3066235" y="0"/>
                </a:cubicBezTo>
                <a:cubicBezTo>
                  <a:pt x="3431789" y="-1311"/>
                  <a:pt x="3405662" y="25081"/>
                  <a:pt x="3744605" y="0"/>
                </a:cubicBezTo>
                <a:cubicBezTo>
                  <a:pt x="4083548" y="-25081"/>
                  <a:pt x="4265111" y="-11945"/>
                  <a:pt x="4504380" y="0"/>
                </a:cubicBezTo>
                <a:cubicBezTo>
                  <a:pt x="4743649" y="11945"/>
                  <a:pt x="4860394" y="-2832"/>
                  <a:pt x="5101346" y="0"/>
                </a:cubicBezTo>
                <a:cubicBezTo>
                  <a:pt x="5342298" y="2832"/>
                  <a:pt x="5456387" y="23676"/>
                  <a:pt x="5779717" y="0"/>
                </a:cubicBezTo>
                <a:cubicBezTo>
                  <a:pt x="6103047" y="-23676"/>
                  <a:pt x="6270379" y="-37291"/>
                  <a:pt x="6620896" y="0"/>
                </a:cubicBezTo>
                <a:cubicBezTo>
                  <a:pt x="6971413" y="37291"/>
                  <a:pt x="6989068" y="24674"/>
                  <a:pt x="7136458" y="0"/>
                </a:cubicBezTo>
                <a:cubicBezTo>
                  <a:pt x="7283848" y="-24674"/>
                  <a:pt x="7752532" y="-22436"/>
                  <a:pt x="8140446" y="0"/>
                </a:cubicBezTo>
                <a:cubicBezTo>
                  <a:pt x="8140314" y="7702"/>
                  <a:pt x="8140234" y="13511"/>
                  <a:pt x="8140446" y="18288"/>
                </a:cubicBezTo>
                <a:cubicBezTo>
                  <a:pt x="7906329" y="-3043"/>
                  <a:pt x="7681180" y="27465"/>
                  <a:pt x="7543480" y="18288"/>
                </a:cubicBezTo>
                <a:cubicBezTo>
                  <a:pt x="7405780" y="9111"/>
                  <a:pt x="7216607" y="3660"/>
                  <a:pt x="7109323" y="18288"/>
                </a:cubicBezTo>
                <a:cubicBezTo>
                  <a:pt x="7002039" y="32916"/>
                  <a:pt x="6576231" y="42692"/>
                  <a:pt x="6430952" y="18288"/>
                </a:cubicBezTo>
                <a:cubicBezTo>
                  <a:pt x="6285673" y="-6116"/>
                  <a:pt x="6138840" y="34521"/>
                  <a:pt x="5915391" y="18288"/>
                </a:cubicBezTo>
                <a:cubicBezTo>
                  <a:pt x="5691942" y="2055"/>
                  <a:pt x="5459460" y="51666"/>
                  <a:pt x="5237020" y="18288"/>
                </a:cubicBezTo>
                <a:cubicBezTo>
                  <a:pt x="5014580" y="-15090"/>
                  <a:pt x="4747677" y="40449"/>
                  <a:pt x="4558650" y="18288"/>
                </a:cubicBezTo>
                <a:cubicBezTo>
                  <a:pt x="4369623" y="-3873"/>
                  <a:pt x="4146061" y="12568"/>
                  <a:pt x="3880279" y="18288"/>
                </a:cubicBezTo>
                <a:cubicBezTo>
                  <a:pt x="3614497" y="24008"/>
                  <a:pt x="3473808" y="-12908"/>
                  <a:pt x="3201909" y="18288"/>
                </a:cubicBezTo>
                <a:cubicBezTo>
                  <a:pt x="2930010" y="49484"/>
                  <a:pt x="2728175" y="-3430"/>
                  <a:pt x="2604943" y="18288"/>
                </a:cubicBezTo>
                <a:cubicBezTo>
                  <a:pt x="2481711" y="40006"/>
                  <a:pt x="2004334" y="26952"/>
                  <a:pt x="1845168" y="18288"/>
                </a:cubicBezTo>
                <a:cubicBezTo>
                  <a:pt x="1686003" y="9624"/>
                  <a:pt x="1375070" y="37580"/>
                  <a:pt x="1166797" y="18288"/>
                </a:cubicBezTo>
                <a:cubicBezTo>
                  <a:pt x="958524" y="-1004"/>
                  <a:pt x="342846" y="8880"/>
                  <a:pt x="0" y="18288"/>
                </a:cubicBezTo>
                <a:cubicBezTo>
                  <a:pt x="129" y="13298"/>
                  <a:pt x="-675" y="6857"/>
                  <a:pt x="0" y="0"/>
                </a:cubicBezTo>
                <a:close/>
              </a:path>
              <a:path w="8140446" h="18288" stroke="0" extrusionOk="0">
                <a:moveTo>
                  <a:pt x="0" y="0"/>
                </a:moveTo>
                <a:cubicBezTo>
                  <a:pt x="142435" y="-24533"/>
                  <a:pt x="380026" y="17447"/>
                  <a:pt x="596966" y="0"/>
                </a:cubicBezTo>
                <a:cubicBezTo>
                  <a:pt x="813906" y="-17447"/>
                  <a:pt x="830530" y="13462"/>
                  <a:pt x="1031123" y="0"/>
                </a:cubicBezTo>
                <a:cubicBezTo>
                  <a:pt x="1231716" y="-13462"/>
                  <a:pt x="1634038" y="0"/>
                  <a:pt x="1872303" y="0"/>
                </a:cubicBezTo>
                <a:cubicBezTo>
                  <a:pt x="2110568" y="0"/>
                  <a:pt x="2261934" y="-25727"/>
                  <a:pt x="2469269" y="0"/>
                </a:cubicBezTo>
                <a:cubicBezTo>
                  <a:pt x="2676604" y="25727"/>
                  <a:pt x="2790440" y="16284"/>
                  <a:pt x="3066235" y="0"/>
                </a:cubicBezTo>
                <a:cubicBezTo>
                  <a:pt x="3342030" y="-16284"/>
                  <a:pt x="3685603" y="41976"/>
                  <a:pt x="3907414" y="0"/>
                </a:cubicBezTo>
                <a:cubicBezTo>
                  <a:pt x="4129225" y="-41976"/>
                  <a:pt x="4177416" y="-7598"/>
                  <a:pt x="4422976" y="0"/>
                </a:cubicBezTo>
                <a:cubicBezTo>
                  <a:pt x="4668536" y="7598"/>
                  <a:pt x="5023499" y="-28058"/>
                  <a:pt x="5264155" y="0"/>
                </a:cubicBezTo>
                <a:cubicBezTo>
                  <a:pt x="5504811" y="28058"/>
                  <a:pt x="5703675" y="13288"/>
                  <a:pt x="6105335" y="0"/>
                </a:cubicBezTo>
                <a:cubicBezTo>
                  <a:pt x="6506995" y="-13288"/>
                  <a:pt x="6455516" y="-5124"/>
                  <a:pt x="6783705" y="0"/>
                </a:cubicBezTo>
                <a:cubicBezTo>
                  <a:pt x="7111894" y="5124"/>
                  <a:pt x="7512856" y="10604"/>
                  <a:pt x="8140446" y="0"/>
                </a:cubicBezTo>
                <a:cubicBezTo>
                  <a:pt x="8140458" y="8833"/>
                  <a:pt x="8140986" y="9830"/>
                  <a:pt x="8140446" y="18288"/>
                </a:cubicBezTo>
                <a:cubicBezTo>
                  <a:pt x="7959314" y="3345"/>
                  <a:pt x="7870113" y="10437"/>
                  <a:pt x="7706289" y="18288"/>
                </a:cubicBezTo>
                <a:cubicBezTo>
                  <a:pt x="7542465" y="26139"/>
                  <a:pt x="7157940" y="17482"/>
                  <a:pt x="6865109" y="18288"/>
                </a:cubicBezTo>
                <a:cubicBezTo>
                  <a:pt x="6572278" y="19094"/>
                  <a:pt x="6524256" y="38051"/>
                  <a:pt x="6349548" y="18288"/>
                </a:cubicBezTo>
                <a:cubicBezTo>
                  <a:pt x="6174840" y="-1475"/>
                  <a:pt x="5951624" y="174"/>
                  <a:pt x="5671177" y="18288"/>
                </a:cubicBezTo>
                <a:cubicBezTo>
                  <a:pt x="5390730" y="36402"/>
                  <a:pt x="5222992" y="60058"/>
                  <a:pt x="4829998" y="18288"/>
                </a:cubicBezTo>
                <a:cubicBezTo>
                  <a:pt x="4437004" y="-23482"/>
                  <a:pt x="4344181" y="39087"/>
                  <a:pt x="4151627" y="18288"/>
                </a:cubicBezTo>
                <a:cubicBezTo>
                  <a:pt x="3959073" y="-2511"/>
                  <a:pt x="3886970" y="32875"/>
                  <a:pt x="3717470" y="18288"/>
                </a:cubicBezTo>
                <a:cubicBezTo>
                  <a:pt x="3547970" y="3701"/>
                  <a:pt x="3451521" y="31872"/>
                  <a:pt x="3201909" y="18288"/>
                </a:cubicBezTo>
                <a:cubicBezTo>
                  <a:pt x="2952297" y="4704"/>
                  <a:pt x="2543413" y="6029"/>
                  <a:pt x="2360729" y="18288"/>
                </a:cubicBezTo>
                <a:cubicBezTo>
                  <a:pt x="2178045" y="30547"/>
                  <a:pt x="1906056" y="25847"/>
                  <a:pt x="1682359" y="18288"/>
                </a:cubicBezTo>
                <a:cubicBezTo>
                  <a:pt x="1458662" y="10730"/>
                  <a:pt x="1330405" y="8046"/>
                  <a:pt x="1166797" y="18288"/>
                </a:cubicBezTo>
                <a:cubicBezTo>
                  <a:pt x="1003189" y="28530"/>
                  <a:pt x="278098" y="19533"/>
                  <a:pt x="0" y="18288"/>
                </a:cubicBezTo>
                <a:cubicBezTo>
                  <a:pt x="74" y="14054"/>
                  <a:pt x="-46" y="6997"/>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Espace réservé du contenu 2">
            <a:extLst>
              <a:ext uri="{FF2B5EF4-FFF2-40B4-BE49-F238E27FC236}">
                <a16:creationId xmlns:a16="http://schemas.microsoft.com/office/drawing/2014/main" id="{15BDEBD6-8D89-1CB9-E6C6-2EDF31E195F4}"/>
              </a:ext>
            </a:extLst>
          </p:cNvPr>
          <p:cNvSpPr>
            <a:spLocks noGrp="1"/>
          </p:cNvSpPr>
          <p:nvPr>
            <p:ph idx="1"/>
          </p:nvPr>
        </p:nvSpPr>
        <p:spPr>
          <a:xfrm>
            <a:off x="628650" y="1929384"/>
            <a:ext cx="7886700" cy="4251960"/>
          </a:xfrm>
        </p:spPr>
        <p:txBody>
          <a:bodyPr>
            <a:normAutofit/>
          </a:bodyPr>
          <a:lstStyle/>
          <a:p>
            <a:r>
              <a:rPr lang="fr-FR" sz="2400" dirty="0"/>
              <a:t>Accidents aigus sont souvent rencontrés chez les personnes (enfants ou adolescents principalement) inhalant des solvants dans un sac plastique, du fait des fortes concentrations et de l'anoxie qui majorent les effets</a:t>
            </a:r>
          </a:p>
          <a:p>
            <a:r>
              <a:rPr lang="fr-FR" sz="2400" dirty="0"/>
              <a:t>Solvants agissent par un mécanisme non spécifique, en altérant la viscosité membranaire des neurones et donc en perturbant la propagation du potentiel d'action</a:t>
            </a:r>
          </a:p>
          <a:p>
            <a:r>
              <a:rPr lang="fr-FR" sz="2400" dirty="0"/>
              <a:t>Tolérance élevée et rapide</a:t>
            </a:r>
          </a:p>
          <a:p>
            <a:r>
              <a:rPr lang="fr-FR" sz="2400" dirty="0"/>
              <a:t>Dépendance psychique rapide</a:t>
            </a:r>
          </a:p>
          <a:p>
            <a:r>
              <a:rPr lang="fr-FR" sz="2400" dirty="0"/>
              <a:t>Dépendance physique modérée (encore mal appréciée)</a:t>
            </a:r>
          </a:p>
        </p:txBody>
      </p:sp>
    </p:spTree>
    <p:extLst>
      <p:ext uri="{BB962C8B-B14F-4D97-AF65-F5344CB8AC3E}">
        <p14:creationId xmlns:p14="http://schemas.microsoft.com/office/powerpoint/2010/main" val="30343113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07EF6B7-1338-4443-8C46-6A318D952D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286" y="0"/>
            <a:ext cx="914171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DAAE4CDD-124C-4DCF-9584-B6033B545D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125454" cy="6858000"/>
          </a:xfrm>
          <a:custGeom>
            <a:avLst/>
            <a:gdLst>
              <a:gd name="connsiteX0" fmla="*/ 0 w 4167271"/>
              <a:gd name="connsiteY0" fmla="*/ 0 h 6858000"/>
              <a:gd name="connsiteX1" fmla="*/ 2259550 w 4167271"/>
              <a:gd name="connsiteY1" fmla="*/ 0 h 6858000"/>
              <a:gd name="connsiteX2" fmla="*/ 2387803 w 4167271"/>
              <a:gd name="connsiteY2" fmla="*/ 82222 h 6858000"/>
              <a:gd name="connsiteX3" fmla="*/ 4167271 w 4167271"/>
              <a:gd name="connsiteY3" fmla="*/ 3429000 h 6858000"/>
              <a:gd name="connsiteX4" fmla="*/ 2387803 w 4167271"/>
              <a:gd name="connsiteY4" fmla="*/ 6775779 h 6858000"/>
              <a:gd name="connsiteX5" fmla="*/ 2259550 w 4167271"/>
              <a:gd name="connsiteY5" fmla="*/ 6858000 h 6858000"/>
              <a:gd name="connsiteX6" fmla="*/ 0 w 416727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67271" h="6858000">
                <a:moveTo>
                  <a:pt x="0" y="0"/>
                </a:moveTo>
                <a:lnTo>
                  <a:pt x="2259550" y="0"/>
                </a:lnTo>
                <a:lnTo>
                  <a:pt x="2387803" y="82222"/>
                </a:lnTo>
                <a:cubicBezTo>
                  <a:pt x="3461407" y="807534"/>
                  <a:pt x="4167271" y="2035835"/>
                  <a:pt x="4167271" y="3429000"/>
                </a:cubicBezTo>
                <a:cubicBezTo>
                  <a:pt x="4167271" y="4822165"/>
                  <a:pt x="3461407" y="6050467"/>
                  <a:pt x="2387803" y="6775779"/>
                </a:cubicBezTo>
                <a:lnTo>
                  <a:pt x="2259550"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a:extLst>
              <a:ext uri="{FF2B5EF4-FFF2-40B4-BE49-F238E27FC236}">
                <a16:creationId xmlns:a16="http://schemas.microsoft.com/office/drawing/2014/main" id="{D02A4161-48A8-DA86-71AA-B834E3C38483}"/>
              </a:ext>
            </a:extLst>
          </p:cNvPr>
          <p:cNvSpPr>
            <a:spLocks noGrp="1"/>
          </p:cNvSpPr>
          <p:nvPr>
            <p:ph type="title"/>
          </p:nvPr>
        </p:nvSpPr>
        <p:spPr>
          <a:xfrm>
            <a:off x="515125" y="1153572"/>
            <a:ext cx="2400300" cy="4461163"/>
          </a:xfrm>
        </p:spPr>
        <p:txBody>
          <a:bodyPr>
            <a:normAutofit/>
          </a:bodyPr>
          <a:lstStyle/>
          <a:p>
            <a:r>
              <a:rPr lang="fr-FR" sz="3700">
                <a:solidFill>
                  <a:srgbClr val="FFFFFF"/>
                </a:solidFill>
              </a:rPr>
              <a:t>Addictions aux solvants </a:t>
            </a:r>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5662801" y="2455479"/>
            <a:ext cx="3062575"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 name="Espace réservé du contenu 2">
            <a:extLst>
              <a:ext uri="{FF2B5EF4-FFF2-40B4-BE49-F238E27FC236}">
                <a16:creationId xmlns:a16="http://schemas.microsoft.com/office/drawing/2014/main" id="{F8F0D79E-AE65-61CE-2D9E-F2C54C8B624C}"/>
              </a:ext>
            </a:extLst>
          </p:cNvPr>
          <p:cNvSpPr>
            <a:spLocks noGrp="1"/>
          </p:cNvSpPr>
          <p:nvPr>
            <p:ph idx="1"/>
          </p:nvPr>
        </p:nvSpPr>
        <p:spPr>
          <a:xfrm>
            <a:off x="3335481" y="591344"/>
            <a:ext cx="5179868" cy="5585619"/>
          </a:xfrm>
        </p:spPr>
        <p:txBody>
          <a:bodyPr anchor="ctr">
            <a:normAutofit/>
          </a:bodyPr>
          <a:lstStyle/>
          <a:p>
            <a:pPr>
              <a:lnSpc>
                <a:spcPct val="90000"/>
              </a:lnSpc>
            </a:pPr>
            <a:r>
              <a:rPr lang="fr-FR" sz="3000" b="1" dirty="0"/>
              <a:t>Conduite à tenir</a:t>
            </a:r>
          </a:p>
          <a:p>
            <a:pPr>
              <a:lnSpc>
                <a:spcPct val="90000"/>
              </a:lnSpc>
            </a:pPr>
            <a:r>
              <a:rPr lang="fr-FR" sz="3000" dirty="0"/>
              <a:t>Mettre la personne à l'air libre (tous les signes rétrocèdent en quelques heures)</a:t>
            </a:r>
          </a:p>
          <a:p>
            <a:pPr>
              <a:lnSpc>
                <a:spcPct val="90000"/>
              </a:lnSpc>
            </a:pPr>
            <a:r>
              <a:rPr lang="fr-FR" sz="3000" dirty="0"/>
              <a:t>Traitement symptomatique</a:t>
            </a:r>
          </a:p>
          <a:p>
            <a:pPr>
              <a:lnSpc>
                <a:spcPct val="90000"/>
              </a:lnSpc>
            </a:pPr>
            <a:r>
              <a:rPr lang="fr-FR" sz="3000" dirty="0"/>
              <a:t>Prise en charge de la toxicomanie</a:t>
            </a:r>
          </a:p>
          <a:p>
            <a:pPr marL="0" indent="0">
              <a:lnSpc>
                <a:spcPct val="90000"/>
              </a:lnSpc>
              <a:buNone/>
            </a:pPr>
            <a:r>
              <a:rPr lang="fr-FR" sz="2000" dirty="0"/>
              <a:t>A long terme : encéphalopathie avec lésions atrophiques cérébrales (syndrome psycho-organique des solvants)</a:t>
            </a:r>
          </a:p>
          <a:p>
            <a:pPr marL="0" indent="0">
              <a:lnSpc>
                <a:spcPct val="90000"/>
              </a:lnSpc>
              <a:buNone/>
            </a:pPr>
            <a:endParaRPr lang="fr-FR" sz="3000" dirty="0"/>
          </a:p>
        </p:txBody>
      </p:sp>
    </p:spTree>
    <p:extLst>
      <p:ext uri="{BB962C8B-B14F-4D97-AF65-F5344CB8AC3E}">
        <p14:creationId xmlns:p14="http://schemas.microsoft.com/office/powerpoint/2010/main" val="17018790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100EDD19-6802-4EC3-95CE-CFFAB042CF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a:extLst>
              <a:ext uri="{FF2B5EF4-FFF2-40B4-BE49-F238E27FC236}">
                <a16:creationId xmlns:a16="http://schemas.microsoft.com/office/drawing/2014/main" id="{A3DF99EB-3BFA-160D-741A-633D84A4C174}"/>
              </a:ext>
            </a:extLst>
          </p:cNvPr>
          <p:cNvSpPr>
            <a:spLocks noGrp="1"/>
          </p:cNvSpPr>
          <p:nvPr>
            <p:ph type="title"/>
          </p:nvPr>
        </p:nvSpPr>
        <p:spPr>
          <a:xfrm>
            <a:off x="628650" y="365125"/>
            <a:ext cx="7886700" cy="1325563"/>
          </a:xfrm>
        </p:spPr>
        <p:txBody>
          <a:bodyPr>
            <a:normAutofit/>
          </a:bodyPr>
          <a:lstStyle/>
          <a:p>
            <a:r>
              <a:rPr lang="fr-FR" sz="4700"/>
              <a:t>Addictions aux cannabis</a:t>
            </a:r>
          </a:p>
        </p:txBody>
      </p:sp>
      <p:sp>
        <p:nvSpPr>
          <p:cNvPr id="13" name="sketch line">
            <a:extLst>
              <a:ext uri="{FF2B5EF4-FFF2-40B4-BE49-F238E27FC236}">
                <a16:creationId xmlns:a16="http://schemas.microsoft.com/office/drawing/2014/main" id="{DB17E863-922E-4C26-BD64-E8FD41D286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01777" y="1677373"/>
            <a:ext cx="8140446" cy="18288"/>
          </a:xfrm>
          <a:custGeom>
            <a:avLst/>
            <a:gdLst>
              <a:gd name="connsiteX0" fmla="*/ 0 w 8140446"/>
              <a:gd name="connsiteY0" fmla="*/ 0 h 18288"/>
              <a:gd name="connsiteX1" fmla="*/ 434157 w 8140446"/>
              <a:gd name="connsiteY1" fmla="*/ 0 h 18288"/>
              <a:gd name="connsiteX2" fmla="*/ 1193932 w 8140446"/>
              <a:gd name="connsiteY2" fmla="*/ 0 h 18288"/>
              <a:gd name="connsiteX3" fmla="*/ 1628089 w 8140446"/>
              <a:gd name="connsiteY3" fmla="*/ 0 h 18288"/>
              <a:gd name="connsiteX4" fmla="*/ 2225055 w 8140446"/>
              <a:gd name="connsiteY4" fmla="*/ 0 h 18288"/>
              <a:gd name="connsiteX5" fmla="*/ 3066235 w 8140446"/>
              <a:gd name="connsiteY5" fmla="*/ 0 h 18288"/>
              <a:gd name="connsiteX6" fmla="*/ 3744605 w 8140446"/>
              <a:gd name="connsiteY6" fmla="*/ 0 h 18288"/>
              <a:gd name="connsiteX7" fmla="*/ 4504380 w 8140446"/>
              <a:gd name="connsiteY7" fmla="*/ 0 h 18288"/>
              <a:gd name="connsiteX8" fmla="*/ 5101346 w 8140446"/>
              <a:gd name="connsiteY8" fmla="*/ 0 h 18288"/>
              <a:gd name="connsiteX9" fmla="*/ 5779717 w 8140446"/>
              <a:gd name="connsiteY9" fmla="*/ 0 h 18288"/>
              <a:gd name="connsiteX10" fmla="*/ 6620896 w 8140446"/>
              <a:gd name="connsiteY10" fmla="*/ 0 h 18288"/>
              <a:gd name="connsiteX11" fmla="*/ 7136458 w 8140446"/>
              <a:gd name="connsiteY11" fmla="*/ 0 h 18288"/>
              <a:gd name="connsiteX12" fmla="*/ 8140446 w 8140446"/>
              <a:gd name="connsiteY12" fmla="*/ 0 h 18288"/>
              <a:gd name="connsiteX13" fmla="*/ 8140446 w 8140446"/>
              <a:gd name="connsiteY13" fmla="*/ 18288 h 18288"/>
              <a:gd name="connsiteX14" fmla="*/ 7543480 w 8140446"/>
              <a:gd name="connsiteY14" fmla="*/ 18288 h 18288"/>
              <a:gd name="connsiteX15" fmla="*/ 7109323 w 8140446"/>
              <a:gd name="connsiteY15" fmla="*/ 18288 h 18288"/>
              <a:gd name="connsiteX16" fmla="*/ 6430952 w 8140446"/>
              <a:gd name="connsiteY16" fmla="*/ 18288 h 18288"/>
              <a:gd name="connsiteX17" fmla="*/ 5915391 w 8140446"/>
              <a:gd name="connsiteY17" fmla="*/ 18288 h 18288"/>
              <a:gd name="connsiteX18" fmla="*/ 5237020 w 8140446"/>
              <a:gd name="connsiteY18" fmla="*/ 18288 h 18288"/>
              <a:gd name="connsiteX19" fmla="*/ 4558650 w 8140446"/>
              <a:gd name="connsiteY19" fmla="*/ 18288 h 18288"/>
              <a:gd name="connsiteX20" fmla="*/ 3880279 w 8140446"/>
              <a:gd name="connsiteY20" fmla="*/ 18288 h 18288"/>
              <a:gd name="connsiteX21" fmla="*/ 3201909 w 8140446"/>
              <a:gd name="connsiteY21" fmla="*/ 18288 h 18288"/>
              <a:gd name="connsiteX22" fmla="*/ 2604943 w 8140446"/>
              <a:gd name="connsiteY22" fmla="*/ 18288 h 18288"/>
              <a:gd name="connsiteX23" fmla="*/ 1845168 w 8140446"/>
              <a:gd name="connsiteY23" fmla="*/ 18288 h 18288"/>
              <a:gd name="connsiteX24" fmla="*/ 1166797 w 8140446"/>
              <a:gd name="connsiteY24" fmla="*/ 18288 h 18288"/>
              <a:gd name="connsiteX25" fmla="*/ 0 w 8140446"/>
              <a:gd name="connsiteY25" fmla="*/ 18288 h 18288"/>
              <a:gd name="connsiteX26" fmla="*/ 0 w 8140446"/>
              <a:gd name="connsiteY2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8140446" h="18288" fill="none" extrusionOk="0">
                <a:moveTo>
                  <a:pt x="0" y="0"/>
                </a:moveTo>
                <a:cubicBezTo>
                  <a:pt x="94920" y="9103"/>
                  <a:pt x="287892" y="-4966"/>
                  <a:pt x="434157" y="0"/>
                </a:cubicBezTo>
                <a:cubicBezTo>
                  <a:pt x="580422" y="4966"/>
                  <a:pt x="943595" y="-14182"/>
                  <a:pt x="1193932" y="0"/>
                </a:cubicBezTo>
                <a:cubicBezTo>
                  <a:pt x="1444270" y="14182"/>
                  <a:pt x="1472129" y="5523"/>
                  <a:pt x="1628089" y="0"/>
                </a:cubicBezTo>
                <a:cubicBezTo>
                  <a:pt x="1784049" y="-5523"/>
                  <a:pt x="1962419" y="-17322"/>
                  <a:pt x="2225055" y="0"/>
                </a:cubicBezTo>
                <a:cubicBezTo>
                  <a:pt x="2487691" y="17322"/>
                  <a:pt x="2700681" y="1311"/>
                  <a:pt x="3066235" y="0"/>
                </a:cubicBezTo>
                <a:cubicBezTo>
                  <a:pt x="3431789" y="-1311"/>
                  <a:pt x="3405662" y="25081"/>
                  <a:pt x="3744605" y="0"/>
                </a:cubicBezTo>
                <a:cubicBezTo>
                  <a:pt x="4083548" y="-25081"/>
                  <a:pt x="4265111" y="-11945"/>
                  <a:pt x="4504380" y="0"/>
                </a:cubicBezTo>
                <a:cubicBezTo>
                  <a:pt x="4743649" y="11945"/>
                  <a:pt x="4860394" y="-2832"/>
                  <a:pt x="5101346" y="0"/>
                </a:cubicBezTo>
                <a:cubicBezTo>
                  <a:pt x="5342298" y="2832"/>
                  <a:pt x="5456387" y="23676"/>
                  <a:pt x="5779717" y="0"/>
                </a:cubicBezTo>
                <a:cubicBezTo>
                  <a:pt x="6103047" y="-23676"/>
                  <a:pt x="6270379" y="-37291"/>
                  <a:pt x="6620896" y="0"/>
                </a:cubicBezTo>
                <a:cubicBezTo>
                  <a:pt x="6971413" y="37291"/>
                  <a:pt x="6989068" y="24674"/>
                  <a:pt x="7136458" y="0"/>
                </a:cubicBezTo>
                <a:cubicBezTo>
                  <a:pt x="7283848" y="-24674"/>
                  <a:pt x="7752532" y="-22436"/>
                  <a:pt x="8140446" y="0"/>
                </a:cubicBezTo>
                <a:cubicBezTo>
                  <a:pt x="8140314" y="7702"/>
                  <a:pt x="8140234" y="13511"/>
                  <a:pt x="8140446" y="18288"/>
                </a:cubicBezTo>
                <a:cubicBezTo>
                  <a:pt x="7906329" y="-3043"/>
                  <a:pt x="7681180" y="27465"/>
                  <a:pt x="7543480" y="18288"/>
                </a:cubicBezTo>
                <a:cubicBezTo>
                  <a:pt x="7405780" y="9111"/>
                  <a:pt x="7216607" y="3660"/>
                  <a:pt x="7109323" y="18288"/>
                </a:cubicBezTo>
                <a:cubicBezTo>
                  <a:pt x="7002039" y="32916"/>
                  <a:pt x="6576231" y="42692"/>
                  <a:pt x="6430952" y="18288"/>
                </a:cubicBezTo>
                <a:cubicBezTo>
                  <a:pt x="6285673" y="-6116"/>
                  <a:pt x="6138840" y="34521"/>
                  <a:pt x="5915391" y="18288"/>
                </a:cubicBezTo>
                <a:cubicBezTo>
                  <a:pt x="5691942" y="2055"/>
                  <a:pt x="5459460" y="51666"/>
                  <a:pt x="5237020" y="18288"/>
                </a:cubicBezTo>
                <a:cubicBezTo>
                  <a:pt x="5014580" y="-15090"/>
                  <a:pt x="4747677" y="40449"/>
                  <a:pt x="4558650" y="18288"/>
                </a:cubicBezTo>
                <a:cubicBezTo>
                  <a:pt x="4369623" y="-3873"/>
                  <a:pt x="4146061" y="12568"/>
                  <a:pt x="3880279" y="18288"/>
                </a:cubicBezTo>
                <a:cubicBezTo>
                  <a:pt x="3614497" y="24008"/>
                  <a:pt x="3473808" y="-12908"/>
                  <a:pt x="3201909" y="18288"/>
                </a:cubicBezTo>
                <a:cubicBezTo>
                  <a:pt x="2930010" y="49484"/>
                  <a:pt x="2728175" y="-3430"/>
                  <a:pt x="2604943" y="18288"/>
                </a:cubicBezTo>
                <a:cubicBezTo>
                  <a:pt x="2481711" y="40006"/>
                  <a:pt x="2004334" y="26952"/>
                  <a:pt x="1845168" y="18288"/>
                </a:cubicBezTo>
                <a:cubicBezTo>
                  <a:pt x="1686003" y="9624"/>
                  <a:pt x="1375070" y="37580"/>
                  <a:pt x="1166797" y="18288"/>
                </a:cubicBezTo>
                <a:cubicBezTo>
                  <a:pt x="958524" y="-1004"/>
                  <a:pt x="342846" y="8880"/>
                  <a:pt x="0" y="18288"/>
                </a:cubicBezTo>
                <a:cubicBezTo>
                  <a:pt x="129" y="13298"/>
                  <a:pt x="-675" y="6857"/>
                  <a:pt x="0" y="0"/>
                </a:cubicBezTo>
                <a:close/>
              </a:path>
              <a:path w="8140446" h="18288" stroke="0" extrusionOk="0">
                <a:moveTo>
                  <a:pt x="0" y="0"/>
                </a:moveTo>
                <a:cubicBezTo>
                  <a:pt x="142435" y="-24533"/>
                  <a:pt x="380026" y="17447"/>
                  <a:pt x="596966" y="0"/>
                </a:cubicBezTo>
                <a:cubicBezTo>
                  <a:pt x="813906" y="-17447"/>
                  <a:pt x="830530" y="13462"/>
                  <a:pt x="1031123" y="0"/>
                </a:cubicBezTo>
                <a:cubicBezTo>
                  <a:pt x="1231716" y="-13462"/>
                  <a:pt x="1634038" y="0"/>
                  <a:pt x="1872303" y="0"/>
                </a:cubicBezTo>
                <a:cubicBezTo>
                  <a:pt x="2110568" y="0"/>
                  <a:pt x="2261934" y="-25727"/>
                  <a:pt x="2469269" y="0"/>
                </a:cubicBezTo>
                <a:cubicBezTo>
                  <a:pt x="2676604" y="25727"/>
                  <a:pt x="2790440" y="16284"/>
                  <a:pt x="3066235" y="0"/>
                </a:cubicBezTo>
                <a:cubicBezTo>
                  <a:pt x="3342030" y="-16284"/>
                  <a:pt x="3685603" y="41976"/>
                  <a:pt x="3907414" y="0"/>
                </a:cubicBezTo>
                <a:cubicBezTo>
                  <a:pt x="4129225" y="-41976"/>
                  <a:pt x="4177416" y="-7598"/>
                  <a:pt x="4422976" y="0"/>
                </a:cubicBezTo>
                <a:cubicBezTo>
                  <a:pt x="4668536" y="7598"/>
                  <a:pt x="5023499" y="-28058"/>
                  <a:pt x="5264155" y="0"/>
                </a:cubicBezTo>
                <a:cubicBezTo>
                  <a:pt x="5504811" y="28058"/>
                  <a:pt x="5703675" y="13288"/>
                  <a:pt x="6105335" y="0"/>
                </a:cubicBezTo>
                <a:cubicBezTo>
                  <a:pt x="6506995" y="-13288"/>
                  <a:pt x="6455516" y="-5124"/>
                  <a:pt x="6783705" y="0"/>
                </a:cubicBezTo>
                <a:cubicBezTo>
                  <a:pt x="7111894" y="5124"/>
                  <a:pt x="7512856" y="10604"/>
                  <a:pt x="8140446" y="0"/>
                </a:cubicBezTo>
                <a:cubicBezTo>
                  <a:pt x="8140458" y="8833"/>
                  <a:pt x="8140986" y="9830"/>
                  <a:pt x="8140446" y="18288"/>
                </a:cubicBezTo>
                <a:cubicBezTo>
                  <a:pt x="7959314" y="3345"/>
                  <a:pt x="7870113" y="10437"/>
                  <a:pt x="7706289" y="18288"/>
                </a:cubicBezTo>
                <a:cubicBezTo>
                  <a:pt x="7542465" y="26139"/>
                  <a:pt x="7157940" y="17482"/>
                  <a:pt x="6865109" y="18288"/>
                </a:cubicBezTo>
                <a:cubicBezTo>
                  <a:pt x="6572278" y="19094"/>
                  <a:pt x="6524256" y="38051"/>
                  <a:pt x="6349548" y="18288"/>
                </a:cubicBezTo>
                <a:cubicBezTo>
                  <a:pt x="6174840" y="-1475"/>
                  <a:pt x="5951624" y="174"/>
                  <a:pt x="5671177" y="18288"/>
                </a:cubicBezTo>
                <a:cubicBezTo>
                  <a:pt x="5390730" y="36402"/>
                  <a:pt x="5222992" y="60058"/>
                  <a:pt x="4829998" y="18288"/>
                </a:cubicBezTo>
                <a:cubicBezTo>
                  <a:pt x="4437004" y="-23482"/>
                  <a:pt x="4344181" y="39087"/>
                  <a:pt x="4151627" y="18288"/>
                </a:cubicBezTo>
                <a:cubicBezTo>
                  <a:pt x="3959073" y="-2511"/>
                  <a:pt x="3886970" y="32875"/>
                  <a:pt x="3717470" y="18288"/>
                </a:cubicBezTo>
                <a:cubicBezTo>
                  <a:pt x="3547970" y="3701"/>
                  <a:pt x="3451521" y="31872"/>
                  <a:pt x="3201909" y="18288"/>
                </a:cubicBezTo>
                <a:cubicBezTo>
                  <a:pt x="2952297" y="4704"/>
                  <a:pt x="2543413" y="6029"/>
                  <a:pt x="2360729" y="18288"/>
                </a:cubicBezTo>
                <a:cubicBezTo>
                  <a:pt x="2178045" y="30547"/>
                  <a:pt x="1906056" y="25847"/>
                  <a:pt x="1682359" y="18288"/>
                </a:cubicBezTo>
                <a:cubicBezTo>
                  <a:pt x="1458662" y="10730"/>
                  <a:pt x="1330405" y="8046"/>
                  <a:pt x="1166797" y="18288"/>
                </a:cubicBezTo>
                <a:cubicBezTo>
                  <a:pt x="1003189" y="28530"/>
                  <a:pt x="278098" y="19533"/>
                  <a:pt x="0" y="18288"/>
                </a:cubicBezTo>
                <a:cubicBezTo>
                  <a:pt x="74" y="14054"/>
                  <a:pt x="-46" y="6997"/>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Espace réservé du contenu 2">
            <a:extLst>
              <a:ext uri="{FF2B5EF4-FFF2-40B4-BE49-F238E27FC236}">
                <a16:creationId xmlns:a16="http://schemas.microsoft.com/office/drawing/2014/main" id="{48A18D40-4CE1-052C-EBB8-9F0215FCF550}"/>
              </a:ext>
            </a:extLst>
          </p:cNvPr>
          <p:cNvSpPr>
            <a:spLocks noGrp="1"/>
          </p:cNvSpPr>
          <p:nvPr>
            <p:ph idx="1"/>
          </p:nvPr>
        </p:nvSpPr>
        <p:spPr>
          <a:xfrm>
            <a:off x="628650" y="1929384"/>
            <a:ext cx="7886700" cy="4251960"/>
          </a:xfrm>
        </p:spPr>
        <p:txBody>
          <a:bodyPr>
            <a:noAutofit/>
          </a:bodyPr>
          <a:lstStyle/>
          <a:p>
            <a:r>
              <a:rPr lang="fr-FR" sz="2400" dirty="0"/>
              <a:t>Cannabis désigne diverses préparations psychoactives de la plante </a:t>
            </a:r>
            <a:r>
              <a:rPr lang="fr-FR" sz="2400" i="1" dirty="0">
                <a:solidFill>
                  <a:srgbClr val="FF0000"/>
                </a:solidFill>
              </a:rPr>
              <a:t>Cannabis sativa</a:t>
            </a:r>
            <a:r>
              <a:rPr lang="fr-FR" sz="2400" dirty="0"/>
              <a:t>, y compris la </a:t>
            </a:r>
            <a:r>
              <a:rPr lang="fr-FR" sz="2400" dirty="0">
                <a:solidFill>
                  <a:srgbClr val="FF0000"/>
                </a:solidFill>
              </a:rPr>
              <a:t>marijuana</a:t>
            </a:r>
            <a:r>
              <a:rPr lang="fr-FR" sz="2400" dirty="0"/>
              <a:t> (les feuilles et les boutons de fleurs, séchés et écrasés), le </a:t>
            </a:r>
            <a:r>
              <a:rPr lang="fr-FR" sz="2400" dirty="0">
                <a:solidFill>
                  <a:srgbClr val="FF0000"/>
                </a:solidFill>
              </a:rPr>
              <a:t>haschisch</a:t>
            </a:r>
            <a:r>
              <a:rPr lang="fr-FR" sz="2400" dirty="0"/>
              <a:t> (la résine des boutons de fleurs) et les extraits de cannabis (les huiles et la cire). Les termes </a:t>
            </a:r>
            <a:r>
              <a:rPr lang="fr-FR" sz="2400" i="1" dirty="0"/>
              <a:t>pot</a:t>
            </a:r>
            <a:r>
              <a:rPr lang="fr-FR" sz="2400" dirty="0"/>
              <a:t>, </a:t>
            </a:r>
            <a:r>
              <a:rPr lang="fr-FR" sz="2400" i="1" dirty="0"/>
              <a:t>herbe</a:t>
            </a:r>
            <a:r>
              <a:rPr lang="fr-FR" sz="2400" dirty="0"/>
              <a:t>, </a:t>
            </a:r>
            <a:r>
              <a:rPr lang="fr-FR" sz="2400" i="1" dirty="0"/>
              <a:t>mari</a:t>
            </a:r>
            <a:r>
              <a:rPr lang="fr-FR" sz="2400" dirty="0"/>
              <a:t> et </a:t>
            </a:r>
            <a:r>
              <a:rPr lang="fr-FR" sz="2400" i="1" dirty="0" err="1"/>
              <a:t>weed</a:t>
            </a:r>
            <a:r>
              <a:rPr lang="fr-FR" sz="2400" dirty="0"/>
              <a:t> sont couramment utilisés pour nommer la marijuana.</a:t>
            </a:r>
          </a:p>
          <a:p>
            <a:r>
              <a:rPr lang="fr-FR" sz="2400" dirty="0"/>
              <a:t> Selon sa présentation, le cannabis peut être</a:t>
            </a:r>
            <a:r>
              <a:rPr lang="fr-FR" sz="2400" dirty="0">
                <a:solidFill>
                  <a:srgbClr val="FF0000"/>
                </a:solidFill>
              </a:rPr>
              <a:t> inhalé </a:t>
            </a:r>
            <a:r>
              <a:rPr lang="fr-FR" sz="2400" dirty="0"/>
              <a:t>(sous forme de fumée ou de vapeur) ou </a:t>
            </a:r>
            <a:r>
              <a:rPr lang="fr-FR" sz="2400" dirty="0">
                <a:solidFill>
                  <a:srgbClr val="FF0000"/>
                </a:solidFill>
              </a:rPr>
              <a:t>ingéré</a:t>
            </a:r>
            <a:r>
              <a:rPr lang="fr-FR" sz="2400" dirty="0"/>
              <a:t>. Lorsque le cannabis est fumé, les joints (cigarettes de cannabis), les </a:t>
            </a:r>
            <a:r>
              <a:rPr lang="fr-FR" sz="2400" i="1" dirty="0"/>
              <a:t>blunts</a:t>
            </a:r>
            <a:r>
              <a:rPr lang="fr-FR" sz="2400" dirty="0"/>
              <a:t> (cigares de cannabis) et les pipes (des petits dispositifs personnels aux gros </a:t>
            </a:r>
            <a:r>
              <a:rPr lang="fr-FR" sz="2400" i="1" dirty="0" err="1"/>
              <a:t>bongs</a:t>
            </a:r>
            <a:r>
              <a:rPr lang="fr-FR" sz="2400" dirty="0"/>
              <a:t> partagés) sont très courants. </a:t>
            </a:r>
          </a:p>
        </p:txBody>
      </p:sp>
    </p:spTree>
    <p:extLst>
      <p:ext uri="{BB962C8B-B14F-4D97-AF65-F5344CB8AC3E}">
        <p14:creationId xmlns:p14="http://schemas.microsoft.com/office/powerpoint/2010/main" val="15060035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3B29A2C-B37B-D56C-D513-41683F8470C9}"/>
            </a:ext>
          </a:extLst>
        </p:cNvPr>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FCDDDC99-B8C7-9BD3-581C-65F99BB0485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a:extLst>
              <a:ext uri="{FF2B5EF4-FFF2-40B4-BE49-F238E27FC236}">
                <a16:creationId xmlns:a16="http://schemas.microsoft.com/office/drawing/2014/main" id="{0EE115F0-4AD3-3C85-1C8C-9901E8CEBB90}"/>
              </a:ext>
            </a:extLst>
          </p:cNvPr>
          <p:cNvSpPr>
            <a:spLocks noGrp="1"/>
          </p:cNvSpPr>
          <p:nvPr>
            <p:ph type="title"/>
          </p:nvPr>
        </p:nvSpPr>
        <p:spPr>
          <a:xfrm>
            <a:off x="628650" y="365125"/>
            <a:ext cx="7886700" cy="1325563"/>
          </a:xfrm>
        </p:spPr>
        <p:txBody>
          <a:bodyPr>
            <a:normAutofit/>
          </a:bodyPr>
          <a:lstStyle/>
          <a:p>
            <a:r>
              <a:rPr lang="fr-FR" sz="4700"/>
              <a:t>Addictions aux cannabis</a:t>
            </a:r>
          </a:p>
        </p:txBody>
      </p:sp>
      <p:sp>
        <p:nvSpPr>
          <p:cNvPr id="13" name="sketch line">
            <a:extLst>
              <a:ext uri="{FF2B5EF4-FFF2-40B4-BE49-F238E27FC236}">
                <a16:creationId xmlns:a16="http://schemas.microsoft.com/office/drawing/2014/main" id="{72470E60-5CA9-2E4E-1E71-2CC68F7A74F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01777" y="1677373"/>
            <a:ext cx="8140446" cy="18288"/>
          </a:xfrm>
          <a:custGeom>
            <a:avLst/>
            <a:gdLst>
              <a:gd name="connsiteX0" fmla="*/ 0 w 8140446"/>
              <a:gd name="connsiteY0" fmla="*/ 0 h 18288"/>
              <a:gd name="connsiteX1" fmla="*/ 434157 w 8140446"/>
              <a:gd name="connsiteY1" fmla="*/ 0 h 18288"/>
              <a:gd name="connsiteX2" fmla="*/ 1193932 w 8140446"/>
              <a:gd name="connsiteY2" fmla="*/ 0 h 18288"/>
              <a:gd name="connsiteX3" fmla="*/ 1628089 w 8140446"/>
              <a:gd name="connsiteY3" fmla="*/ 0 h 18288"/>
              <a:gd name="connsiteX4" fmla="*/ 2225055 w 8140446"/>
              <a:gd name="connsiteY4" fmla="*/ 0 h 18288"/>
              <a:gd name="connsiteX5" fmla="*/ 3066235 w 8140446"/>
              <a:gd name="connsiteY5" fmla="*/ 0 h 18288"/>
              <a:gd name="connsiteX6" fmla="*/ 3744605 w 8140446"/>
              <a:gd name="connsiteY6" fmla="*/ 0 h 18288"/>
              <a:gd name="connsiteX7" fmla="*/ 4504380 w 8140446"/>
              <a:gd name="connsiteY7" fmla="*/ 0 h 18288"/>
              <a:gd name="connsiteX8" fmla="*/ 5101346 w 8140446"/>
              <a:gd name="connsiteY8" fmla="*/ 0 h 18288"/>
              <a:gd name="connsiteX9" fmla="*/ 5779717 w 8140446"/>
              <a:gd name="connsiteY9" fmla="*/ 0 h 18288"/>
              <a:gd name="connsiteX10" fmla="*/ 6620896 w 8140446"/>
              <a:gd name="connsiteY10" fmla="*/ 0 h 18288"/>
              <a:gd name="connsiteX11" fmla="*/ 7136458 w 8140446"/>
              <a:gd name="connsiteY11" fmla="*/ 0 h 18288"/>
              <a:gd name="connsiteX12" fmla="*/ 8140446 w 8140446"/>
              <a:gd name="connsiteY12" fmla="*/ 0 h 18288"/>
              <a:gd name="connsiteX13" fmla="*/ 8140446 w 8140446"/>
              <a:gd name="connsiteY13" fmla="*/ 18288 h 18288"/>
              <a:gd name="connsiteX14" fmla="*/ 7543480 w 8140446"/>
              <a:gd name="connsiteY14" fmla="*/ 18288 h 18288"/>
              <a:gd name="connsiteX15" fmla="*/ 7109323 w 8140446"/>
              <a:gd name="connsiteY15" fmla="*/ 18288 h 18288"/>
              <a:gd name="connsiteX16" fmla="*/ 6430952 w 8140446"/>
              <a:gd name="connsiteY16" fmla="*/ 18288 h 18288"/>
              <a:gd name="connsiteX17" fmla="*/ 5915391 w 8140446"/>
              <a:gd name="connsiteY17" fmla="*/ 18288 h 18288"/>
              <a:gd name="connsiteX18" fmla="*/ 5237020 w 8140446"/>
              <a:gd name="connsiteY18" fmla="*/ 18288 h 18288"/>
              <a:gd name="connsiteX19" fmla="*/ 4558650 w 8140446"/>
              <a:gd name="connsiteY19" fmla="*/ 18288 h 18288"/>
              <a:gd name="connsiteX20" fmla="*/ 3880279 w 8140446"/>
              <a:gd name="connsiteY20" fmla="*/ 18288 h 18288"/>
              <a:gd name="connsiteX21" fmla="*/ 3201909 w 8140446"/>
              <a:gd name="connsiteY21" fmla="*/ 18288 h 18288"/>
              <a:gd name="connsiteX22" fmla="*/ 2604943 w 8140446"/>
              <a:gd name="connsiteY22" fmla="*/ 18288 h 18288"/>
              <a:gd name="connsiteX23" fmla="*/ 1845168 w 8140446"/>
              <a:gd name="connsiteY23" fmla="*/ 18288 h 18288"/>
              <a:gd name="connsiteX24" fmla="*/ 1166797 w 8140446"/>
              <a:gd name="connsiteY24" fmla="*/ 18288 h 18288"/>
              <a:gd name="connsiteX25" fmla="*/ 0 w 8140446"/>
              <a:gd name="connsiteY25" fmla="*/ 18288 h 18288"/>
              <a:gd name="connsiteX26" fmla="*/ 0 w 8140446"/>
              <a:gd name="connsiteY2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8140446" h="18288" fill="none" extrusionOk="0">
                <a:moveTo>
                  <a:pt x="0" y="0"/>
                </a:moveTo>
                <a:cubicBezTo>
                  <a:pt x="94920" y="9103"/>
                  <a:pt x="287892" y="-4966"/>
                  <a:pt x="434157" y="0"/>
                </a:cubicBezTo>
                <a:cubicBezTo>
                  <a:pt x="580422" y="4966"/>
                  <a:pt x="943595" y="-14182"/>
                  <a:pt x="1193932" y="0"/>
                </a:cubicBezTo>
                <a:cubicBezTo>
                  <a:pt x="1444270" y="14182"/>
                  <a:pt x="1472129" y="5523"/>
                  <a:pt x="1628089" y="0"/>
                </a:cubicBezTo>
                <a:cubicBezTo>
                  <a:pt x="1784049" y="-5523"/>
                  <a:pt x="1962419" y="-17322"/>
                  <a:pt x="2225055" y="0"/>
                </a:cubicBezTo>
                <a:cubicBezTo>
                  <a:pt x="2487691" y="17322"/>
                  <a:pt x="2700681" y="1311"/>
                  <a:pt x="3066235" y="0"/>
                </a:cubicBezTo>
                <a:cubicBezTo>
                  <a:pt x="3431789" y="-1311"/>
                  <a:pt x="3405662" y="25081"/>
                  <a:pt x="3744605" y="0"/>
                </a:cubicBezTo>
                <a:cubicBezTo>
                  <a:pt x="4083548" y="-25081"/>
                  <a:pt x="4265111" y="-11945"/>
                  <a:pt x="4504380" y="0"/>
                </a:cubicBezTo>
                <a:cubicBezTo>
                  <a:pt x="4743649" y="11945"/>
                  <a:pt x="4860394" y="-2832"/>
                  <a:pt x="5101346" y="0"/>
                </a:cubicBezTo>
                <a:cubicBezTo>
                  <a:pt x="5342298" y="2832"/>
                  <a:pt x="5456387" y="23676"/>
                  <a:pt x="5779717" y="0"/>
                </a:cubicBezTo>
                <a:cubicBezTo>
                  <a:pt x="6103047" y="-23676"/>
                  <a:pt x="6270379" y="-37291"/>
                  <a:pt x="6620896" y="0"/>
                </a:cubicBezTo>
                <a:cubicBezTo>
                  <a:pt x="6971413" y="37291"/>
                  <a:pt x="6989068" y="24674"/>
                  <a:pt x="7136458" y="0"/>
                </a:cubicBezTo>
                <a:cubicBezTo>
                  <a:pt x="7283848" y="-24674"/>
                  <a:pt x="7752532" y="-22436"/>
                  <a:pt x="8140446" y="0"/>
                </a:cubicBezTo>
                <a:cubicBezTo>
                  <a:pt x="8140314" y="7702"/>
                  <a:pt x="8140234" y="13511"/>
                  <a:pt x="8140446" y="18288"/>
                </a:cubicBezTo>
                <a:cubicBezTo>
                  <a:pt x="7906329" y="-3043"/>
                  <a:pt x="7681180" y="27465"/>
                  <a:pt x="7543480" y="18288"/>
                </a:cubicBezTo>
                <a:cubicBezTo>
                  <a:pt x="7405780" y="9111"/>
                  <a:pt x="7216607" y="3660"/>
                  <a:pt x="7109323" y="18288"/>
                </a:cubicBezTo>
                <a:cubicBezTo>
                  <a:pt x="7002039" y="32916"/>
                  <a:pt x="6576231" y="42692"/>
                  <a:pt x="6430952" y="18288"/>
                </a:cubicBezTo>
                <a:cubicBezTo>
                  <a:pt x="6285673" y="-6116"/>
                  <a:pt x="6138840" y="34521"/>
                  <a:pt x="5915391" y="18288"/>
                </a:cubicBezTo>
                <a:cubicBezTo>
                  <a:pt x="5691942" y="2055"/>
                  <a:pt x="5459460" y="51666"/>
                  <a:pt x="5237020" y="18288"/>
                </a:cubicBezTo>
                <a:cubicBezTo>
                  <a:pt x="5014580" y="-15090"/>
                  <a:pt x="4747677" y="40449"/>
                  <a:pt x="4558650" y="18288"/>
                </a:cubicBezTo>
                <a:cubicBezTo>
                  <a:pt x="4369623" y="-3873"/>
                  <a:pt x="4146061" y="12568"/>
                  <a:pt x="3880279" y="18288"/>
                </a:cubicBezTo>
                <a:cubicBezTo>
                  <a:pt x="3614497" y="24008"/>
                  <a:pt x="3473808" y="-12908"/>
                  <a:pt x="3201909" y="18288"/>
                </a:cubicBezTo>
                <a:cubicBezTo>
                  <a:pt x="2930010" y="49484"/>
                  <a:pt x="2728175" y="-3430"/>
                  <a:pt x="2604943" y="18288"/>
                </a:cubicBezTo>
                <a:cubicBezTo>
                  <a:pt x="2481711" y="40006"/>
                  <a:pt x="2004334" y="26952"/>
                  <a:pt x="1845168" y="18288"/>
                </a:cubicBezTo>
                <a:cubicBezTo>
                  <a:pt x="1686003" y="9624"/>
                  <a:pt x="1375070" y="37580"/>
                  <a:pt x="1166797" y="18288"/>
                </a:cubicBezTo>
                <a:cubicBezTo>
                  <a:pt x="958524" y="-1004"/>
                  <a:pt x="342846" y="8880"/>
                  <a:pt x="0" y="18288"/>
                </a:cubicBezTo>
                <a:cubicBezTo>
                  <a:pt x="129" y="13298"/>
                  <a:pt x="-675" y="6857"/>
                  <a:pt x="0" y="0"/>
                </a:cubicBezTo>
                <a:close/>
              </a:path>
              <a:path w="8140446" h="18288" stroke="0" extrusionOk="0">
                <a:moveTo>
                  <a:pt x="0" y="0"/>
                </a:moveTo>
                <a:cubicBezTo>
                  <a:pt x="142435" y="-24533"/>
                  <a:pt x="380026" y="17447"/>
                  <a:pt x="596966" y="0"/>
                </a:cubicBezTo>
                <a:cubicBezTo>
                  <a:pt x="813906" y="-17447"/>
                  <a:pt x="830530" y="13462"/>
                  <a:pt x="1031123" y="0"/>
                </a:cubicBezTo>
                <a:cubicBezTo>
                  <a:pt x="1231716" y="-13462"/>
                  <a:pt x="1634038" y="0"/>
                  <a:pt x="1872303" y="0"/>
                </a:cubicBezTo>
                <a:cubicBezTo>
                  <a:pt x="2110568" y="0"/>
                  <a:pt x="2261934" y="-25727"/>
                  <a:pt x="2469269" y="0"/>
                </a:cubicBezTo>
                <a:cubicBezTo>
                  <a:pt x="2676604" y="25727"/>
                  <a:pt x="2790440" y="16284"/>
                  <a:pt x="3066235" y="0"/>
                </a:cubicBezTo>
                <a:cubicBezTo>
                  <a:pt x="3342030" y="-16284"/>
                  <a:pt x="3685603" y="41976"/>
                  <a:pt x="3907414" y="0"/>
                </a:cubicBezTo>
                <a:cubicBezTo>
                  <a:pt x="4129225" y="-41976"/>
                  <a:pt x="4177416" y="-7598"/>
                  <a:pt x="4422976" y="0"/>
                </a:cubicBezTo>
                <a:cubicBezTo>
                  <a:pt x="4668536" y="7598"/>
                  <a:pt x="5023499" y="-28058"/>
                  <a:pt x="5264155" y="0"/>
                </a:cubicBezTo>
                <a:cubicBezTo>
                  <a:pt x="5504811" y="28058"/>
                  <a:pt x="5703675" y="13288"/>
                  <a:pt x="6105335" y="0"/>
                </a:cubicBezTo>
                <a:cubicBezTo>
                  <a:pt x="6506995" y="-13288"/>
                  <a:pt x="6455516" y="-5124"/>
                  <a:pt x="6783705" y="0"/>
                </a:cubicBezTo>
                <a:cubicBezTo>
                  <a:pt x="7111894" y="5124"/>
                  <a:pt x="7512856" y="10604"/>
                  <a:pt x="8140446" y="0"/>
                </a:cubicBezTo>
                <a:cubicBezTo>
                  <a:pt x="8140458" y="8833"/>
                  <a:pt x="8140986" y="9830"/>
                  <a:pt x="8140446" y="18288"/>
                </a:cubicBezTo>
                <a:cubicBezTo>
                  <a:pt x="7959314" y="3345"/>
                  <a:pt x="7870113" y="10437"/>
                  <a:pt x="7706289" y="18288"/>
                </a:cubicBezTo>
                <a:cubicBezTo>
                  <a:pt x="7542465" y="26139"/>
                  <a:pt x="7157940" y="17482"/>
                  <a:pt x="6865109" y="18288"/>
                </a:cubicBezTo>
                <a:cubicBezTo>
                  <a:pt x="6572278" y="19094"/>
                  <a:pt x="6524256" y="38051"/>
                  <a:pt x="6349548" y="18288"/>
                </a:cubicBezTo>
                <a:cubicBezTo>
                  <a:pt x="6174840" y="-1475"/>
                  <a:pt x="5951624" y="174"/>
                  <a:pt x="5671177" y="18288"/>
                </a:cubicBezTo>
                <a:cubicBezTo>
                  <a:pt x="5390730" y="36402"/>
                  <a:pt x="5222992" y="60058"/>
                  <a:pt x="4829998" y="18288"/>
                </a:cubicBezTo>
                <a:cubicBezTo>
                  <a:pt x="4437004" y="-23482"/>
                  <a:pt x="4344181" y="39087"/>
                  <a:pt x="4151627" y="18288"/>
                </a:cubicBezTo>
                <a:cubicBezTo>
                  <a:pt x="3959073" y="-2511"/>
                  <a:pt x="3886970" y="32875"/>
                  <a:pt x="3717470" y="18288"/>
                </a:cubicBezTo>
                <a:cubicBezTo>
                  <a:pt x="3547970" y="3701"/>
                  <a:pt x="3451521" y="31872"/>
                  <a:pt x="3201909" y="18288"/>
                </a:cubicBezTo>
                <a:cubicBezTo>
                  <a:pt x="2952297" y="4704"/>
                  <a:pt x="2543413" y="6029"/>
                  <a:pt x="2360729" y="18288"/>
                </a:cubicBezTo>
                <a:cubicBezTo>
                  <a:pt x="2178045" y="30547"/>
                  <a:pt x="1906056" y="25847"/>
                  <a:pt x="1682359" y="18288"/>
                </a:cubicBezTo>
                <a:cubicBezTo>
                  <a:pt x="1458662" y="10730"/>
                  <a:pt x="1330405" y="8046"/>
                  <a:pt x="1166797" y="18288"/>
                </a:cubicBezTo>
                <a:cubicBezTo>
                  <a:pt x="1003189" y="28530"/>
                  <a:pt x="278098" y="19533"/>
                  <a:pt x="0" y="18288"/>
                </a:cubicBezTo>
                <a:cubicBezTo>
                  <a:pt x="74" y="14054"/>
                  <a:pt x="-46" y="6997"/>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Espace réservé du contenu 4" descr="Une image contenant texte, Propriété matérielle, papier, intérieur&#10;&#10;Le contenu généré par l’IA peut être incorrect.">
            <a:extLst>
              <a:ext uri="{FF2B5EF4-FFF2-40B4-BE49-F238E27FC236}">
                <a16:creationId xmlns:a16="http://schemas.microsoft.com/office/drawing/2014/main" id="{89BD8C31-0FF7-60C1-ACBF-1B438CA641C0}"/>
              </a:ext>
            </a:extLst>
          </p:cNvPr>
          <p:cNvPicPr>
            <a:picLocks noGrp="1" noChangeAspect="1"/>
          </p:cNvPicPr>
          <p:nvPr>
            <p:ph idx="1"/>
          </p:nvPr>
        </p:nvPicPr>
        <p:blipFill>
          <a:blip r:embed="rId2"/>
          <a:stretch>
            <a:fillRect/>
          </a:stretch>
        </p:blipFill>
        <p:spPr>
          <a:xfrm rot="5400000">
            <a:off x="5076323" y="2238875"/>
            <a:ext cx="4141597" cy="3524647"/>
          </a:xfrm>
        </p:spPr>
      </p:pic>
      <p:pic>
        <p:nvPicPr>
          <p:cNvPr id="7" name="Image 6" descr="Une image contenant nourriture, intérieur&#10;&#10;Le contenu généré par l’IA peut être incorrect.">
            <a:extLst>
              <a:ext uri="{FF2B5EF4-FFF2-40B4-BE49-F238E27FC236}">
                <a16:creationId xmlns:a16="http://schemas.microsoft.com/office/drawing/2014/main" id="{31CED6F4-C769-1E5A-F7A1-1B411FE3962F}"/>
              </a:ext>
            </a:extLst>
          </p:cNvPr>
          <p:cNvPicPr>
            <a:picLocks noChangeAspect="1"/>
          </p:cNvPicPr>
          <p:nvPr/>
        </p:nvPicPr>
        <p:blipFill>
          <a:blip r:embed="rId3"/>
          <a:stretch>
            <a:fillRect/>
          </a:stretch>
        </p:blipFill>
        <p:spPr>
          <a:xfrm rot="5400000">
            <a:off x="952476" y="1910609"/>
            <a:ext cx="4123309" cy="4199467"/>
          </a:xfrm>
          <a:prstGeom prst="rect">
            <a:avLst/>
          </a:prstGeom>
        </p:spPr>
      </p:pic>
    </p:spTree>
    <p:extLst>
      <p:ext uri="{BB962C8B-B14F-4D97-AF65-F5344CB8AC3E}">
        <p14:creationId xmlns:p14="http://schemas.microsoft.com/office/powerpoint/2010/main" val="3474681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00EDD19-6802-4EC3-95CE-CFFAB042CF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a:extLst>
              <a:ext uri="{FF2B5EF4-FFF2-40B4-BE49-F238E27FC236}">
                <a16:creationId xmlns:a16="http://schemas.microsoft.com/office/drawing/2014/main" id="{7B0C9AB9-6066-4DA9-5467-1761FC45B52D}"/>
              </a:ext>
            </a:extLst>
          </p:cNvPr>
          <p:cNvSpPr>
            <a:spLocks noGrp="1"/>
          </p:cNvSpPr>
          <p:nvPr>
            <p:ph type="title"/>
          </p:nvPr>
        </p:nvSpPr>
        <p:spPr>
          <a:xfrm>
            <a:off x="628650" y="365125"/>
            <a:ext cx="7886700" cy="1325563"/>
          </a:xfrm>
        </p:spPr>
        <p:txBody>
          <a:bodyPr>
            <a:normAutofit/>
          </a:bodyPr>
          <a:lstStyle/>
          <a:p>
            <a:r>
              <a:rPr lang="fr-FR" sz="4700"/>
              <a:t>Addictions aux cannabis</a:t>
            </a:r>
          </a:p>
        </p:txBody>
      </p:sp>
      <p:sp>
        <p:nvSpPr>
          <p:cNvPr id="10" name="sketch line">
            <a:extLst>
              <a:ext uri="{FF2B5EF4-FFF2-40B4-BE49-F238E27FC236}">
                <a16:creationId xmlns:a16="http://schemas.microsoft.com/office/drawing/2014/main" id="{DB17E863-922E-4C26-BD64-E8FD41D286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01777" y="1677373"/>
            <a:ext cx="8140446" cy="18288"/>
          </a:xfrm>
          <a:custGeom>
            <a:avLst/>
            <a:gdLst>
              <a:gd name="connsiteX0" fmla="*/ 0 w 8140446"/>
              <a:gd name="connsiteY0" fmla="*/ 0 h 18288"/>
              <a:gd name="connsiteX1" fmla="*/ 434157 w 8140446"/>
              <a:gd name="connsiteY1" fmla="*/ 0 h 18288"/>
              <a:gd name="connsiteX2" fmla="*/ 1193932 w 8140446"/>
              <a:gd name="connsiteY2" fmla="*/ 0 h 18288"/>
              <a:gd name="connsiteX3" fmla="*/ 1628089 w 8140446"/>
              <a:gd name="connsiteY3" fmla="*/ 0 h 18288"/>
              <a:gd name="connsiteX4" fmla="*/ 2225055 w 8140446"/>
              <a:gd name="connsiteY4" fmla="*/ 0 h 18288"/>
              <a:gd name="connsiteX5" fmla="*/ 3066235 w 8140446"/>
              <a:gd name="connsiteY5" fmla="*/ 0 h 18288"/>
              <a:gd name="connsiteX6" fmla="*/ 3744605 w 8140446"/>
              <a:gd name="connsiteY6" fmla="*/ 0 h 18288"/>
              <a:gd name="connsiteX7" fmla="*/ 4504380 w 8140446"/>
              <a:gd name="connsiteY7" fmla="*/ 0 h 18288"/>
              <a:gd name="connsiteX8" fmla="*/ 5101346 w 8140446"/>
              <a:gd name="connsiteY8" fmla="*/ 0 h 18288"/>
              <a:gd name="connsiteX9" fmla="*/ 5779717 w 8140446"/>
              <a:gd name="connsiteY9" fmla="*/ 0 h 18288"/>
              <a:gd name="connsiteX10" fmla="*/ 6620896 w 8140446"/>
              <a:gd name="connsiteY10" fmla="*/ 0 h 18288"/>
              <a:gd name="connsiteX11" fmla="*/ 7136458 w 8140446"/>
              <a:gd name="connsiteY11" fmla="*/ 0 h 18288"/>
              <a:gd name="connsiteX12" fmla="*/ 8140446 w 8140446"/>
              <a:gd name="connsiteY12" fmla="*/ 0 h 18288"/>
              <a:gd name="connsiteX13" fmla="*/ 8140446 w 8140446"/>
              <a:gd name="connsiteY13" fmla="*/ 18288 h 18288"/>
              <a:gd name="connsiteX14" fmla="*/ 7543480 w 8140446"/>
              <a:gd name="connsiteY14" fmla="*/ 18288 h 18288"/>
              <a:gd name="connsiteX15" fmla="*/ 7109323 w 8140446"/>
              <a:gd name="connsiteY15" fmla="*/ 18288 h 18288"/>
              <a:gd name="connsiteX16" fmla="*/ 6430952 w 8140446"/>
              <a:gd name="connsiteY16" fmla="*/ 18288 h 18288"/>
              <a:gd name="connsiteX17" fmla="*/ 5915391 w 8140446"/>
              <a:gd name="connsiteY17" fmla="*/ 18288 h 18288"/>
              <a:gd name="connsiteX18" fmla="*/ 5237020 w 8140446"/>
              <a:gd name="connsiteY18" fmla="*/ 18288 h 18288"/>
              <a:gd name="connsiteX19" fmla="*/ 4558650 w 8140446"/>
              <a:gd name="connsiteY19" fmla="*/ 18288 h 18288"/>
              <a:gd name="connsiteX20" fmla="*/ 3880279 w 8140446"/>
              <a:gd name="connsiteY20" fmla="*/ 18288 h 18288"/>
              <a:gd name="connsiteX21" fmla="*/ 3201909 w 8140446"/>
              <a:gd name="connsiteY21" fmla="*/ 18288 h 18288"/>
              <a:gd name="connsiteX22" fmla="*/ 2604943 w 8140446"/>
              <a:gd name="connsiteY22" fmla="*/ 18288 h 18288"/>
              <a:gd name="connsiteX23" fmla="*/ 1845168 w 8140446"/>
              <a:gd name="connsiteY23" fmla="*/ 18288 h 18288"/>
              <a:gd name="connsiteX24" fmla="*/ 1166797 w 8140446"/>
              <a:gd name="connsiteY24" fmla="*/ 18288 h 18288"/>
              <a:gd name="connsiteX25" fmla="*/ 0 w 8140446"/>
              <a:gd name="connsiteY25" fmla="*/ 18288 h 18288"/>
              <a:gd name="connsiteX26" fmla="*/ 0 w 8140446"/>
              <a:gd name="connsiteY2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8140446" h="18288" fill="none" extrusionOk="0">
                <a:moveTo>
                  <a:pt x="0" y="0"/>
                </a:moveTo>
                <a:cubicBezTo>
                  <a:pt x="94920" y="9103"/>
                  <a:pt x="287892" y="-4966"/>
                  <a:pt x="434157" y="0"/>
                </a:cubicBezTo>
                <a:cubicBezTo>
                  <a:pt x="580422" y="4966"/>
                  <a:pt x="943595" y="-14182"/>
                  <a:pt x="1193932" y="0"/>
                </a:cubicBezTo>
                <a:cubicBezTo>
                  <a:pt x="1444270" y="14182"/>
                  <a:pt x="1472129" y="5523"/>
                  <a:pt x="1628089" y="0"/>
                </a:cubicBezTo>
                <a:cubicBezTo>
                  <a:pt x="1784049" y="-5523"/>
                  <a:pt x="1962419" y="-17322"/>
                  <a:pt x="2225055" y="0"/>
                </a:cubicBezTo>
                <a:cubicBezTo>
                  <a:pt x="2487691" y="17322"/>
                  <a:pt x="2700681" y="1311"/>
                  <a:pt x="3066235" y="0"/>
                </a:cubicBezTo>
                <a:cubicBezTo>
                  <a:pt x="3431789" y="-1311"/>
                  <a:pt x="3405662" y="25081"/>
                  <a:pt x="3744605" y="0"/>
                </a:cubicBezTo>
                <a:cubicBezTo>
                  <a:pt x="4083548" y="-25081"/>
                  <a:pt x="4265111" y="-11945"/>
                  <a:pt x="4504380" y="0"/>
                </a:cubicBezTo>
                <a:cubicBezTo>
                  <a:pt x="4743649" y="11945"/>
                  <a:pt x="4860394" y="-2832"/>
                  <a:pt x="5101346" y="0"/>
                </a:cubicBezTo>
                <a:cubicBezTo>
                  <a:pt x="5342298" y="2832"/>
                  <a:pt x="5456387" y="23676"/>
                  <a:pt x="5779717" y="0"/>
                </a:cubicBezTo>
                <a:cubicBezTo>
                  <a:pt x="6103047" y="-23676"/>
                  <a:pt x="6270379" y="-37291"/>
                  <a:pt x="6620896" y="0"/>
                </a:cubicBezTo>
                <a:cubicBezTo>
                  <a:pt x="6971413" y="37291"/>
                  <a:pt x="6989068" y="24674"/>
                  <a:pt x="7136458" y="0"/>
                </a:cubicBezTo>
                <a:cubicBezTo>
                  <a:pt x="7283848" y="-24674"/>
                  <a:pt x="7752532" y="-22436"/>
                  <a:pt x="8140446" y="0"/>
                </a:cubicBezTo>
                <a:cubicBezTo>
                  <a:pt x="8140314" y="7702"/>
                  <a:pt x="8140234" y="13511"/>
                  <a:pt x="8140446" y="18288"/>
                </a:cubicBezTo>
                <a:cubicBezTo>
                  <a:pt x="7906329" y="-3043"/>
                  <a:pt x="7681180" y="27465"/>
                  <a:pt x="7543480" y="18288"/>
                </a:cubicBezTo>
                <a:cubicBezTo>
                  <a:pt x="7405780" y="9111"/>
                  <a:pt x="7216607" y="3660"/>
                  <a:pt x="7109323" y="18288"/>
                </a:cubicBezTo>
                <a:cubicBezTo>
                  <a:pt x="7002039" y="32916"/>
                  <a:pt x="6576231" y="42692"/>
                  <a:pt x="6430952" y="18288"/>
                </a:cubicBezTo>
                <a:cubicBezTo>
                  <a:pt x="6285673" y="-6116"/>
                  <a:pt x="6138840" y="34521"/>
                  <a:pt x="5915391" y="18288"/>
                </a:cubicBezTo>
                <a:cubicBezTo>
                  <a:pt x="5691942" y="2055"/>
                  <a:pt x="5459460" y="51666"/>
                  <a:pt x="5237020" y="18288"/>
                </a:cubicBezTo>
                <a:cubicBezTo>
                  <a:pt x="5014580" y="-15090"/>
                  <a:pt x="4747677" y="40449"/>
                  <a:pt x="4558650" y="18288"/>
                </a:cubicBezTo>
                <a:cubicBezTo>
                  <a:pt x="4369623" y="-3873"/>
                  <a:pt x="4146061" y="12568"/>
                  <a:pt x="3880279" y="18288"/>
                </a:cubicBezTo>
                <a:cubicBezTo>
                  <a:pt x="3614497" y="24008"/>
                  <a:pt x="3473808" y="-12908"/>
                  <a:pt x="3201909" y="18288"/>
                </a:cubicBezTo>
                <a:cubicBezTo>
                  <a:pt x="2930010" y="49484"/>
                  <a:pt x="2728175" y="-3430"/>
                  <a:pt x="2604943" y="18288"/>
                </a:cubicBezTo>
                <a:cubicBezTo>
                  <a:pt x="2481711" y="40006"/>
                  <a:pt x="2004334" y="26952"/>
                  <a:pt x="1845168" y="18288"/>
                </a:cubicBezTo>
                <a:cubicBezTo>
                  <a:pt x="1686003" y="9624"/>
                  <a:pt x="1375070" y="37580"/>
                  <a:pt x="1166797" y="18288"/>
                </a:cubicBezTo>
                <a:cubicBezTo>
                  <a:pt x="958524" y="-1004"/>
                  <a:pt x="342846" y="8880"/>
                  <a:pt x="0" y="18288"/>
                </a:cubicBezTo>
                <a:cubicBezTo>
                  <a:pt x="129" y="13298"/>
                  <a:pt x="-675" y="6857"/>
                  <a:pt x="0" y="0"/>
                </a:cubicBezTo>
                <a:close/>
              </a:path>
              <a:path w="8140446" h="18288" stroke="0" extrusionOk="0">
                <a:moveTo>
                  <a:pt x="0" y="0"/>
                </a:moveTo>
                <a:cubicBezTo>
                  <a:pt x="142435" y="-24533"/>
                  <a:pt x="380026" y="17447"/>
                  <a:pt x="596966" y="0"/>
                </a:cubicBezTo>
                <a:cubicBezTo>
                  <a:pt x="813906" y="-17447"/>
                  <a:pt x="830530" y="13462"/>
                  <a:pt x="1031123" y="0"/>
                </a:cubicBezTo>
                <a:cubicBezTo>
                  <a:pt x="1231716" y="-13462"/>
                  <a:pt x="1634038" y="0"/>
                  <a:pt x="1872303" y="0"/>
                </a:cubicBezTo>
                <a:cubicBezTo>
                  <a:pt x="2110568" y="0"/>
                  <a:pt x="2261934" y="-25727"/>
                  <a:pt x="2469269" y="0"/>
                </a:cubicBezTo>
                <a:cubicBezTo>
                  <a:pt x="2676604" y="25727"/>
                  <a:pt x="2790440" y="16284"/>
                  <a:pt x="3066235" y="0"/>
                </a:cubicBezTo>
                <a:cubicBezTo>
                  <a:pt x="3342030" y="-16284"/>
                  <a:pt x="3685603" y="41976"/>
                  <a:pt x="3907414" y="0"/>
                </a:cubicBezTo>
                <a:cubicBezTo>
                  <a:pt x="4129225" y="-41976"/>
                  <a:pt x="4177416" y="-7598"/>
                  <a:pt x="4422976" y="0"/>
                </a:cubicBezTo>
                <a:cubicBezTo>
                  <a:pt x="4668536" y="7598"/>
                  <a:pt x="5023499" y="-28058"/>
                  <a:pt x="5264155" y="0"/>
                </a:cubicBezTo>
                <a:cubicBezTo>
                  <a:pt x="5504811" y="28058"/>
                  <a:pt x="5703675" y="13288"/>
                  <a:pt x="6105335" y="0"/>
                </a:cubicBezTo>
                <a:cubicBezTo>
                  <a:pt x="6506995" y="-13288"/>
                  <a:pt x="6455516" y="-5124"/>
                  <a:pt x="6783705" y="0"/>
                </a:cubicBezTo>
                <a:cubicBezTo>
                  <a:pt x="7111894" y="5124"/>
                  <a:pt x="7512856" y="10604"/>
                  <a:pt x="8140446" y="0"/>
                </a:cubicBezTo>
                <a:cubicBezTo>
                  <a:pt x="8140458" y="8833"/>
                  <a:pt x="8140986" y="9830"/>
                  <a:pt x="8140446" y="18288"/>
                </a:cubicBezTo>
                <a:cubicBezTo>
                  <a:pt x="7959314" y="3345"/>
                  <a:pt x="7870113" y="10437"/>
                  <a:pt x="7706289" y="18288"/>
                </a:cubicBezTo>
                <a:cubicBezTo>
                  <a:pt x="7542465" y="26139"/>
                  <a:pt x="7157940" y="17482"/>
                  <a:pt x="6865109" y="18288"/>
                </a:cubicBezTo>
                <a:cubicBezTo>
                  <a:pt x="6572278" y="19094"/>
                  <a:pt x="6524256" y="38051"/>
                  <a:pt x="6349548" y="18288"/>
                </a:cubicBezTo>
                <a:cubicBezTo>
                  <a:pt x="6174840" y="-1475"/>
                  <a:pt x="5951624" y="174"/>
                  <a:pt x="5671177" y="18288"/>
                </a:cubicBezTo>
                <a:cubicBezTo>
                  <a:pt x="5390730" y="36402"/>
                  <a:pt x="5222992" y="60058"/>
                  <a:pt x="4829998" y="18288"/>
                </a:cubicBezTo>
                <a:cubicBezTo>
                  <a:pt x="4437004" y="-23482"/>
                  <a:pt x="4344181" y="39087"/>
                  <a:pt x="4151627" y="18288"/>
                </a:cubicBezTo>
                <a:cubicBezTo>
                  <a:pt x="3959073" y="-2511"/>
                  <a:pt x="3886970" y="32875"/>
                  <a:pt x="3717470" y="18288"/>
                </a:cubicBezTo>
                <a:cubicBezTo>
                  <a:pt x="3547970" y="3701"/>
                  <a:pt x="3451521" y="31872"/>
                  <a:pt x="3201909" y="18288"/>
                </a:cubicBezTo>
                <a:cubicBezTo>
                  <a:pt x="2952297" y="4704"/>
                  <a:pt x="2543413" y="6029"/>
                  <a:pt x="2360729" y="18288"/>
                </a:cubicBezTo>
                <a:cubicBezTo>
                  <a:pt x="2178045" y="30547"/>
                  <a:pt x="1906056" y="25847"/>
                  <a:pt x="1682359" y="18288"/>
                </a:cubicBezTo>
                <a:cubicBezTo>
                  <a:pt x="1458662" y="10730"/>
                  <a:pt x="1330405" y="8046"/>
                  <a:pt x="1166797" y="18288"/>
                </a:cubicBezTo>
                <a:cubicBezTo>
                  <a:pt x="1003189" y="28530"/>
                  <a:pt x="278098" y="19533"/>
                  <a:pt x="0" y="18288"/>
                </a:cubicBezTo>
                <a:cubicBezTo>
                  <a:pt x="74" y="14054"/>
                  <a:pt x="-46" y="6997"/>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Espace réservé du contenu 2">
            <a:extLst>
              <a:ext uri="{FF2B5EF4-FFF2-40B4-BE49-F238E27FC236}">
                <a16:creationId xmlns:a16="http://schemas.microsoft.com/office/drawing/2014/main" id="{74380C7A-1E96-DE41-CF7B-F74F80394B2D}"/>
              </a:ext>
            </a:extLst>
          </p:cNvPr>
          <p:cNvSpPr>
            <a:spLocks noGrp="1"/>
          </p:cNvSpPr>
          <p:nvPr>
            <p:ph idx="1"/>
          </p:nvPr>
        </p:nvSpPr>
        <p:spPr>
          <a:xfrm>
            <a:off x="628650" y="1929384"/>
            <a:ext cx="7886700" cy="4251960"/>
          </a:xfrm>
        </p:spPr>
        <p:txBody>
          <a:bodyPr>
            <a:normAutofit/>
          </a:bodyPr>
          <a:lstStyle/>
          <a:p>
            <a:r>
              <a:rPr lang="fr-FR" sz="2400" dirty="0"/>
              <a:t>L’intérêt croissant pour la cigarette électronique chez les jeunes a favorisé la pratique plus récente du «</a:t>
            </a:r>
            <a:r>
              <a:rPr lang="fr-FR" sz="2400" dirty="0">
                <a:solidFill>
                  <a:srgbClr val="FF0000"/>
                </a:solidFill>
              </a:rPr>
              <a:t> vapotage </a:t>
            </a:r>
            <a:r>
              <a:rPr lang="fr-FR" sz="2400" dirty="0"/>
              <a:t>» de cannabis</a:t>
            </a:r>
          </a:p>
          <a:p>
            <a:r>
              <a:rPr lang="fr-FR" sz="2400" dirty="0"/>
              <a:t>le cerveau humain continue de se développer jusqu’au début de la vingtaine. On craint de plus en plus que, pendant cette période de développement importante, l’exposition au cannabis cause des effets indésirables plus graves chez les adolescents que chez les adultes plus âgés, dont le cerveau est complètement développé</a:t>
            </a:r>
          </a:p>
        </p:txBody>
      </p:sp>
    </p:spTree>
    <p:extLst>
      <p:ext uri="{BB962C8B-B14F-4D97-AF65-F5344CB8AC3E}">
        <p14:creationId xmlns:p14="http://schemas.microsoft.com/office/powerpoint/2010/main" val="313604963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7328</TotalTime>
  <Words>1871</Words>
  <Application>Microsoft Office PowerPoint</Application>
  <PresentationFormat>Affichage à l'écran (4:3)</PresentationFormat>
  <Paragraphs>146</Paragraphs>
  <Slides>31</Slides>
  <Notes>5</Notes>
  <HiddenSlides>0</HiddenSlides>
  <MMClips>0</MMClips>
  <ScaleCrop>false</ScaleCrop>
  <HeadingPairs>
    <vt:vector size="6" baseType="variant">
      <vt:variant>
        <vt:lpstr>Polices utilisées</vt:lpstr>
      </vt:variant>
      <vt:variant>
        <vt:i4>11</vt:i4>
      </vt:variant>
      <vt:variant>
        <vt:lpstr>Thème</vt:lpstr>
      </vt:variant>
      <vt:variant>
        <vt:i4>1</vt:i4>
      </vt:variant>
      <vt:variant>
        <vt:lpstr>Titres des diapositives</vt:lpstr>
      </vt:variant>
      <vt:variant>
        <vt:i4>31</vt:i4>
      </vt:variant>
    </vt:vector>
  </HeadingPairs>
  <TitlesOfParts>
    <vt:vector size="43" baseType="lpstr">
      <vt:lpstr>Aptos</vt:lpstr>
      <vt:lpstr>Arial</vt:lpstr>
      <vt:lpstr>Calibri</vt:lpstr>
      <vt:lpstr>Open Sans</vt:lpstr>
      <vt:lpstr>Roboto</vt:lpstr>
      <vt:lpstr>Source Sans Pro</vt:lpstr>
      <vt:lpstr>Symbol</vt:lpstr>
      <vt:lpstr>Times New Roman</vt:lpstr>
      <vt:lpstr>Tw Cen MT</vt:lpstr>
      <vt:lpstr>Tw Cen MT Condensed</vt:lpstr>
      <vt:lpstr>Wingdings 3</vt:lpstr>
      <vt:lpstr>Office Theme</vt:lpstr>
      <vt:lpstr>Typologie des autres addictions chez l’enfant et l’adolescent</vt:lpstr>
      <vt:lpstr>Introduction</vt:lpstr>
      <vt:lpstr>Addictions aux substances psychoactives</vt:lpstr>
      <vt:lpstr>Addictions aux solvants </vt:lpstr>
      <vt:lpstr>Addictions aux solvants </vt:lpstr>
      <vt:lpstr>Addictions aux solvants </vt:lpstr>
      <vt:lpstr>Addictions aux cannabis</vt:lpstr>
      <vt:lpstr>Addictions aux cannabis</vt:lpstr>
      <vt:lpstr>Addictions aux cannabis</vt:lpstr>
      <vt:lpstr>Addictions aux cannabis</vt:lpstr>
      <vt:lpstr>Addictions aux cannabis</vt:lpstr>
      <vt:lpstr>Addictions aux cannabis</vt:lpstr>
      <vt:lpstr>Addictions aux cannabis</vt:lpstr>
      <vt:lpstr>Addictions aux cannabis</vt:lpstr>
      <vt:lpstr>Addictions aux cannabis</vt:lpstr>
      <vt:lpstr>Addictions aux cannabis</vt:lpstr>
      <vt:lpstr>Addictions aux médicaments et autres drogues  </vt:lpstr>
      <vt:lpstr>Présentation PowerPoint</vt:lpstr>
      <vt:lpstr>Présentation PowerPoint</vt:lpstr>
      <vt:lpstr>Présentation PowerPoint</vt:lpstr>
      <vt:lpstr>Présentation PowerPoint</vt:lpstr>
      <vt:lpstr>KETAMINE </vt:lpstr>
      <vt:lpstr>Addictions aux médicaments et autres drogues  </vt:lpstr>
      <vt:lpstr>Présentation PowerPoint</vt:lpstr>
      <vt:lpstr>Addictions aux médicaments et autres drogues  </vt:lpstr>
      <vt:lpstr>Addiction aux écrans</vt:lpstr>
      <vt:lpstr>Addiction aux écrans</vt:lpstr>
      <vt:lpstr> Addiction aux écrans </vt:lpstr>
      <vt:lpstr>Addiction aux écrans</vt:lpstr>
      <vt:lpstr>Prise en charge et prévention</vt:lpstr>
      <vt:lpstr>Conclusion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Awa Dieye</cp:lastModifiedBy>
  <cp:revision>1</cp:revision>
  <dcterms:created xsi:type="dcterms:W3CDTF">2013-01-27T09:14:16Z</dcterms:created>
  <dcterms:modified xsi:type="dcterms:W3CDTF">2025-07-29T15:42:57Z</dcterms:modified>
  <cp:category/>
</cp:coreProperties>
</file>